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Default Extension="png" ContentType="image/png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03" r:id="rId2"/>
    <p:sldId id="273" r:id="rId3"/>
    <p:sldId id="274" r:id="rId4"/>
    <p:sldId id="275" r:id="rId5"/>
    <p:sldId id="276" r:id="rId6"/>
    <p:sldId id="258" r:id="rId7"/>
    <p:sldId id="259" r:id="rId8"/>
    <p:sldId id="277" r:id="rId9"/>
    <p:sldId id="278" r:id="rId10"/>
    <p:sldId id="279" r:id="rId11"/>
    <p:sldId id="260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4" r:id="rId3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>
        <p:scale>
          <a:sx n="70" d="100"/>
          <a:sy n="70" d="100"/>
        </p:scale>
        <p:origin x="-129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52F0B0-0FB5-464B-98B9-7EF730932DB4}" type="doc">
      <dgm:prSet loTypeId="urn:microsoft.com/office/officeart/2005/8/layout/radial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C38376-C05C-45FA-A118-BF9D4CB46C90}">
      <dgm:prSet phldrT="[Text]" custT="1"/>
      <dgm:spPr/>
      <dgm:t>
        <a:bodyPr/>
        <a:lstStyle/>
        <a:p>
          <a:r>
            <a:rPr lang="en-US" sz="2500" dirty="0" smtClean="0">
              <a:latin typeface="Times New Roman" pitchFamily="18" charset="0"/>
              <a:cs typeface="Times New Roman" pitchFamily="18" charset="0"/>
            </a:rPr>
            <a:t>Packaging material provides</a:t>
          </a:r>
          <a:endParaRPr lang="en-US" sz="2500" dirty="0">
            <a:latin typeface="Times New Roman" pitchFamily="18" charset="0"/>
            <a:cs typeface="Times New Roman" pitchFamily="18" charset="0"/>
          </a:endParaRPr>
        </a:p>
      </dgm:t>
    </dgm:pt>
    <dgm:pt modelId="{CF25D55A-7B11-4978-B541-FCDE057F69B4}" type="parTrans" cxnId="{01DDC0F3-055F-4573-BA6D-C039AB0B22D0}">
      <dgm:prSet/>
      <dgm:spPr/>
      <dgm:t>
        <a:bodyPr/>
        <a:lstStyle/>
        <a:p>
          <a:endParaRPr lang="en-US" sz="2500">
            <a:latin typeface="Times New Roman" pitchFamily="18" charset="0"/>
            <a:cs typeface="Times New Roman" pitchFamily="18" charset="0"/>
          </a:endParaRPr>
        </a:p>
      </dgm:t>
    </dgm:pt>
    <dgm:pt modelId="{C2A41940-4A04-42DF-9A30-E0D3EC6D6E1A}" type="sibTrans" cxnId="{01DDC0F3-055F-4573-BA6D-C039AB0B22D0}">
      <dgm:prSet/>
      <dgm:spPr/>
      <dgm:t>
        <a:bodyPr/>
        <a:lstStyle/>
        <a:p>
          <a:endParaRPr lang="en-US" sz="2500">
            <a:latin typeface="Times New Roman" pitchFamily="18" charset="0"/>
            <a:cs typeface="Times New Roman" pitchFamily="18" charset="0"/>
          </a:endParaRPr>
        </a:p>
      </dgm:t>
    </dgm:pt>
    <dgm:pt modelId="{0E06582F-BF49-4A01-8F08-AE9A7CE5E848}">
      <dgm:prSet phldrT="[Text]" custT="1"/>
      <dgm:spPr/>
      <dgm:t>
        <a:bodyPr/>
        <a:lstStyle/>
        <a:p>
          <a:r>
            <a:rPr lang="en-US" sz="2500" dirty="0" smtClean="0">
              <a:latin typeface="Times New Roman" pitchFamily="18" charset="0"/>
              <a:cs typeface="Times New Roman" pitchFamily="18" charset="0"/>
            </a:rPr>
            <a:t>Protection</a:t>
          </a:r>
          <a:endParaRPr lang="en-US" sz="2500" dirty="0">
            <a:latin typeface="Times New Roman" pitchFamily="18" charset="0"/>
            <a:cs typeface="Times New Roman" pitchFamily="18" charset="0"/>
          </a:endParaRPr>
        </a:p>
      </dgm:t>
    </dgm:pt>
    <dgm:pt modelId="{B5481004-A672-412A-8D16-578266591EAE}" type="parTrans" cxnId="{4EEDD3C6-BF3D-4F9E-837B-A677FE47E3F1}">
      <dgm:prSet custT="1"/>
      <dgm:spPr/>
      <dgm:t>
        <a:bodyPr/>
        <a:lstStyle/>
        <a:p>
          <a:endParaRPr lang="en-US" sz="2500">
            <a:latin typeface="Times New Roman" pitchFamily="18" charset="0"/>
            <a:cs typeface="Times New Roman" pitchFamily="18" charset="0"/>
          </a:endParaRPr>
        </a:p>
      </dgm:t>
    </dgm:pt>
    <dgm:pt modelId="{69C08FCA-E3D7-4284-896E-2952C511DD02}" type="sibTrans" cxnId="{4EEDD3C6-BF3D-4F9E-837B-A677FE47E3F1}">
      <dgm:prSet/>
      <dgm:spPr/>
      <dgm:t>
        <a:bodyPr/>
        <a:lstStyle/>
        <a:p>
          <a:endParaRPr lang="en-US" sz="2500">
            <a:latin typeface="Times New Roman" pitchFamily="18" charset="0"/>
            <a:cs typeface="Times New Roman" pitchFamily="18" charset="0"/>
          </a:endParaRPr>
        </a:p>
      </dgm:t>
    </dgm:pt>
    <dgm:pt modelId="{B3548CD8-8128-4F7A-9190-0C923DB4ADC2}">
      <dgm:prSet phldrT="[Text]" custT="1"/>
      <dgm:spPr/>
      <dgm:t>
        <a:bodyPr/>
        <a:lstStyle/>
        <a:p>
          <a:r>
            <a:rPr lang="en-US" sz="2500" dirty="0" smtClean="0">
              <a:latin typeface="Times New Roman" pitchFamily="18" charset="0"/>
              <a:cs typeface="Times New Roman" pitchFamily="18" charset="0"/>
            </a:rPr>
            <a:t>Presentation</a:t>
          </a:r>
          <a:endParaRPr lang="en-US" sz="2500" dirty="0">
            <a:latin typeface="Times New Roman" pitchFamily="18" charset="0"/>
            <a:cs typeface="Times New Roman" pitchFamily="18" charset="0"/>
          </a:endParaRPr>
        </a:p>
      </dgm:t>
    </dgm:pt>
    <dgm:pt modelId="{9D7B26E0-BB04-41EE-A3F1-EA512256DA8D}" type="parTrans" cxnId="{B9BE24C9-30E5-45C6-AF5F-258E3F2C2499}">
      <dgm:prSet custT="1"/>
      <dgm:spPr/>
      <dgm:t>
        <a:bodyPr/>
        <a:lstStyle/>
        <a:p>
          <a:endParaRPr lang="en-US" sz="2500">
            <a:latin typeface="Times New Roman" pitchFamily="18" charset="0"/>
            <a:cs typeface="Times New Roman" pitchFamily="18" charset="0"/>
          </a:endParaRPr>
        </a:p>
      </dgm:t>
    </dgm:pt>
    <dgm:pt modelId="{5254A53F-152F-4A8D-8E36-D972057A4AD0}" type="sibTrans" cxnId="{B9BE24C9-30E5-45C6-AF5F-258E3F2C2499}">
      <dgm:prSet/>
      <dgm:spPr/>
      <dgm:t>
        <a:bodyPr/>
        <a:lstStyle/>
        <a:p>
          <a:endParaRPr lang="en-US" sz="2500">
            <a:latin typeface="Times New Roman" pitchFamily="18" charset="0"/>
            <a:cs typeface="Times New Roman" pitchFamily="18" charset="0"/>
          </a:endParaRPr>
        </a:p>
      </dgm:t>
    </dgm:pt>
    <dgm:pt modelId="{21071DF3-C936-403E-A17A-C9BE0FC59552}">
      <dgm:prSet phldrT="[Text]" custT="1"/>
      <dgm:spPr/>
      <dgm:t>
        <a:bodyPr/>
        <a:lstStyle/>
        <a:p>
          <a:r>
            <a:rPr lang="en-US" sz="2500" dirty="0" smtClean="0">
              <a:latin typeface="Times New Roman" pitchFamily="18" charset="0"/>
              <a:cs typeface="Times New Roman" pitchFamily="18" charset="0"/>
            </a:rPr>
            <a:t>Identification</a:t>
          </a:r>
          <a:endParaRPr lang="en-US" sz="2500" dirty="0">
            <a:latin typeface="Times New Roman" pitchFamily="18" charset="0"/>
            <a:cs typeface="Times New Roman" pitchFamily="18" charset="0"/>
          </a:endParaRPr>
        </a:p>
      </dgm:t>
    </dgm:pt>
    <dgm:pt modelId="{4D41DD37-EAD4-487B-8398-DDF926421958}" type="parTrans" cxnId="{5B3BBD90-E21A-45BE-97C7-F8A228079620}">
      <dgm:prSet custT="1"/>
      <dgm:spPr/>
      <dgm:t>
        <a:bodyPr/>
        <a:lstStyle/>
        <a:p>
          <a:endParaRPr lang="en-US" sz="2500">
            <a:latin typeface="Times New Roman" pitchFamily="18" charset="0"/>
            <a:cs typeface="Times New Roman" pitchFamily="18" charset="0"/>
          </a:endParaRPr>
        </a:p>
      </dgm:t>
    </dgm:pt>
    <dgm:pt modelId="{CF2D6000-EAB1-4EF9-9CD1-4A573F02369C}" type="sibTrans" cxnId="{5B3BBD90-E21A-45BE-97C7-F8A228079620}">
      <dgm:prSet/>
      <dgm:spPr/>
      <dgm:t>
        <a:bodyPr/>
        <a:lstStyle/>
        <a:p>
          <a:endParaRPr lang="en-US" sz="2500">
            <a:latin typeface="Times New Roman" pitchFamily="18" charset="0"/>
            <a:cs typeface="Times New Roman" pitchFamily="18" charset="0"/>
          </a:endParaRPr>
        </a:p>
      </dgm:t>
    </dgm:pt>
    <dgm:pt modelId="{407F55F5-A8B6-4F38-9F4C-C733BC6A4B40}">
      <dgm:prSet phldrT="[Text]" custT="1"/>
      <dgm:spPr/>
      <dgm:t>
        <a:bodyPr/>
        <a:lstStyle/>
        <a:p>
          <a:r>
            <a:rPr lang="en-US" sz="2500" dirty="0" smtClean="0">
              <a:latin typeface="Times New Roman" pitchFamily="18" charset="0"/>
              <a:cs typeface="Times New Roman" pitchFamily="18" charset="0"/>
            </a:rPr>
            <a:t>Information about product </a:t>
          </a:r>
          <a:endParaRPr lang="en-US" sz="2500" dirty="0">
            <a:latin typeface="Times New Roman" pitchFamily="18" charset="0"/>
            <a:cs typeface="Times New Roman" pitchFamily="18" charset="0"/>
          </a:endParaRPr>
        </a:p>
      </dgm:t>
    </dgm:pt>
    <dgm:pt modelId="{A70BA395-194A-457A-A6A1-68FABB1D9DA0}" type="parTrans" cxnId="{98AC15D0-91B1-46C8-A4E4-886E4C5D98DC}">
      <dgm:prSet custT="1"/>
      <dgm:spPr/>
      <dgm:t>
        <a:bodyPr/>
        <a:lstStyle/>
        <a:p>
          <a:endParaRPr lang="en-US" sz="2500">
            <a:latin typeface="Times New Roman" pitchFamily="18" charset="0"/>
            <a:cs typeface="Times New Roman" pitchFamily="18" charset="0"/>
          </a:endParaRPr>
        </a:p>
      </dgm:t>
    </dgm:pt>
    <dgm:pt modelId="{D894F04A-F86D-448D-A8A1-D7FAF2E151F7}" type="sibTrans" cxnId="{98AC15D0-91B1-46C8-A4E4-886E4C5D98DC}">
      <dgm:prSet/>
      <dgm:spPr/>
      <dgm:t>
        <a:bodyPr/>
        <a:lstStyle/>
        <a:p>
          <a:endParaRPr lang="en-US" sz="2500">
            <a:latin typeface="Times New Roman" pitchFamily="18" charset="0"/>
            <a:cs typeface="Times New Roman" pitchFamily="18" charset="0"/>
          </a:endParaRPr>
        </a:p>
      </dgm:t>
    </dgm:pt>
    <dgm:pt modelId="{773120D2-5FE6-4A77-A505-65C0483E296E}" type="pres">
      <dgm:prSet presAssocID="{C152F0B0-0FB5-464B-98B9-7EF730932DB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5C2F9E-E044-4FEA-AF06-DD8D1CC74B22}" type="pres">
      <dgm:prSet presAssocID="{B8C38376-C05C-45FA-A118-BF9D4CB46C90}" presName="centerShape" presStyleLbl="node0" presStyleIdx="0" presStyleCnt="1" custScaleX="178690" custScaleY="142619"/>
      <dgm:spPr/>
      <dgm:t>
        <a:bodyPr/>
        <a:lstStyle/>
        <a:p>
          <a:endParaRPr lang="en-US"/>
        </a:p>
      </dgm:t>
    </dgm:pt>
    <dgm:pt modelId="{A8D4D41F-B30E-41D0-97A3-856969F6B3E1}" type="pres">
      <dgm:prSet presAssocID="{B5481004-A672-412A-8D16-578266591EAE}" presName="parTrans" presStyleLbl="sibTrans2D1" presStyleIdx="0" presStyleCnt="4"/>
      <dgm:spPr/>
      <dgm:t>
        <a:bodyPr/>
        <a:lstStyle/>
        <a:p>
          <a:endParaRPr lang="en-US"/>
        </a:p>
      </dgm:t>
    </dgm:pt>
    <dgm:pt modelId="{55C4660A-C313-4DD0-BF33-79DB73CB10BB}" type="pres">
      <dgm:prSet presAssocID="{B5481004-A672-412A-8D16-578266591EAE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C59EAE98-1876-40A8-BC12-61A2D9B6CBA9}" type="pres">
      <dgm:prSet presAssocID="{0E06582F-BF49-4A01-8F08-AE9A7CE5E848}" presName="node" presStyleLbl="node1" presStyleIdx="0" presStyleCnt="4" custScaleX="167153" custScaleY="1040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729D9D-E808-4E8F-B44E-6E3FE099661A}" type="pres">
      <dgm:prSet presAssocID="{9D7B26E0-BB04-41EE-A3F1-EA512256DA8D}" presName="parTrans" presStyleLbl="sibTrans2D1" presStyleIdx="1" presStyleCnt="4"/>
      <dgm:spPr/>
      <dgm:t>
        <a:bodyPr/>
        <a:lstStyle/>
        <a:p>
          <a:endParaRPr lang="en-US"/>
        </a:p>
      </dgm:t>
    </dgm:pt>
    <dgm:pt modelId="{0A320C31-67D1-4F73-8D57-EE8C645A7077}" type="pres">
      <dgm:prSet presAssocID="{9D7B26E0-BB04-41EE-A3F1-EA512256DA8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0842F7A4-10B0-4A3C-8A57-D27C899331BA}" type="pres">
      <dgm:prSet presAssocID="{B3548CD8-8128-4F7A-9190-0C923DB4ADC2}" presName="node" presStyleLbl="node1" presStyleIdx="1" presStyleCnt="4" custScaleX="157943" custScaleY="126904" custRadScaleRad="157202" custRadScaleInc="-5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A343A-BADB-4A8B-A66F-E64F4B6E9B02}" type="pres">
      <dgm:prSet presAssocID="{4D41DD37-EAD4-487B-8398-DDF926421958}" presName="parTrans" presStyleLbl="sibTrans2D1" presStyleIdx="2" presStyleCnt="4"/>
      <dgm:spPr/>
      <dgm:t>
        <a:bodyPr/>
        <a:lstStyle/>
        <a:p>
          <a:endParaRPr lang="en-US"/>
        </a:p>
      </dgm:t>
    </dgm:pt>
    <dgm:pt modelId="{7E8D3D79-D4AE-4F82-BE8D-40A1FE7880CA}" type="pres">
      <dgm:prSet presAssocID="{4D41DD37-EAD4-487B-8398-DDF92642195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940E776B-1A1B-4825-AF6A-1331E203CB37}" type="pres">
      <dgm:prSet presAssocID="{21071DF3-C936-403E-A17A-C9BE0FC59552}" presName="node" presStyleLbl="node1" presStyleIdx="2" presStyleCnt="4" custScaleX="1786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9E66B3-8C2B-418A-A0F1-98F2D270F9E8}" type="pres">
      <dgm:prSet presAssocID="{A70BA395-194A-457A-A6A1-68FABB1D9DA0}" presName="parTrans" presStyleLbl="sibTrans2D1" presStyleIdx="3" presStyleCnt="4"/>
      <dgm:spPr/>
      <dgm:t>
        <a:bodyPr/>
        <a:lstStyle/>
        <a:p>
          <a:endParaRPr lang="en-US"/>
        </a:p>
      </dgm:t>
    </dgm:pt>
    <dgm:pt modelId="{178A30D0-503E-463E-B110-E382033B1360}" type="pres">
      <dgm:prSet presAssocID="{A70BA395-194A-457A-A6A1-68FABB1D9DA0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E2F95A47-A494-42B5-A7D5-5B97E4CC29ED}" type="pres">
      <dgm:prSet presAssocID="{407F55F5-A8B6-4F38-9F4C-C733BC6A4B40}" presName="node" presStyleLbl="node1" presStyleIdx="3" presStyleCnt="4" custScaleX="159450" custScaleY="126904" custRadScaleRad="147398" custRadScaleInc="6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AC15D0-91B1-46C8-A4E4-886E4C5D98DC}" srcId="{B8C38376-C05C-45FA-A118-BF9D4CB46C90}" destId="{407F55F5-A8B6-4F38-9F4C-C733BC6A4B40}" srcOrd="3" destOrd="0" parTransId="{A70BA395-194A-457A-A6A1-68FABB1D9DA0}" sibTransId="{D894F04A-F86D-448D-A8A1-D7FAF2E151F7}"/>
    <dgm:cxn modelId="{5B3BBD90-E21A-45BE-97C7-F8A228079620}" srcId="{B8C38376-C05C-45FA-A118-BF9D4CB46C90}" destId="{21071DF3-C936-403E-A17A-C9BE0FC59552}" srcOrd="2" destOrd="0" parTransId="{4D41DD37-EAD4-487B-8398-DDF926421958}" sibTransId="{CF2D6000-EAB1-4EF9-9CD1-4A573F02369C}"/>
    <dgm:cxn modelId="{01DDC0F3-055F-4573-BA6D-C039AB0B22D0}" srcId="{C152F0B0-0FB5-464B-98B9-7EF730932DB4}" destId="{B8C38376-C05C-45FA-A118-BF9D4CB46C90}" srcOrd="0" destOrd="0" parTransId="{CF25D55A-7B11-4978-B541-FCDE057F69B4}" sibTransId="{C2A41940-4A04-42DF-9A30-E0D3EC6D6E1A}"/>
    <dgm:cxn modelId="{64EA6241-7E51-447C-937B-FF24E4793225}" type="presOf" srcId="{B5481004-A672-412A-8D16-578266591EAE}" destId="{A8D4D41F-B30E-41D0-97A3-856969F6B3E1}" srcOrd="0" destOrd="0" presId="urn:microsoft.com/office/officeart/2005/8/layout/radial5"/>
    <dgm:cxn modelId="{B9BE24C9-30E5-45C6-AF5F-258E3F2C2499}" srcId="{B8C38376-C05C-45FA-A118-BF9D4CB46C90}" destId="{B3548CD8-8128-4F7A-9190-0C923DB4ADC2}" srcOrd="1" destOrd="0" parTransId="{9D7B26E0-BB04-41EE-A3F1-EA512256DA8D}" sibTransId="{5254A53F-152F-4A8D-8E36-D972057A4AD0}"/>
    <dgm:cxn modelId="{C6DE1164-C079-4B82-927B-917AD75C3D92}" type="presOf" srcId="{0E06582F-BF49-4A01-8F08-AE9A7CE5E848}" destId="{C59EAE98-1876-40A8-BC12-61A2D9B6CBA9}" srcOrd="0" destOrd="0" presId="urn:microsoft.com/office/officeart/2005/8/layout/radial5"/>
    <dgm:cxn modelId="{255BDD05-371D-4487-9710-D9609C9727CC}" type="presOf" srcId="{9D7B26E0-BB04-41EE-A3F1-EA512256DA8D}" destId="{AB729D9D-E808-4E8F-B44E-6E3FE099661A}" srcOrd="0" destOrd="0" presId="urn:microsoft.com/office/officeart/2005/8/layout/radial5"/>
    <dgm:cxn modelId="{479568F4-9F2C-469C-AD2D-2822E0715311}" type="presOf" srcId="{C152F0B0-0FB5-464B-98B9-7EF730932DB4}" destId="{773120D2-5FE6-4A77-A505-65C0483E296E}" srcOrd="0" destOrd="0" presId="urn:microsoft.com/office/officeart/2005/8/layout/radial5"/>
    <dgm:cxn modelId="{076E9A4D-C6F0-40D2-8B97-08D8122AEBF2}" type="presOf" srcId="{21071DF3-C936-403E-A17A-C9BE0FC59552}" destId="{940E776B-1A1B-4825-AF6A-1331E203CB37}" srcOrd="0" destOrd="0" presId="urn:microsoft.com/office/officeart/2005/8/layout/radial5"/>
    <dgm:cxn modelId="{90289778-B039-4295-9AAC-80DB274B339C}" type="presOf" srcId="{B8C38376-C05C-45FA-A118-BF9D4CB46C90}" destId="{2D5C2F9E-E044-4FEA-AF06-DD8D1CC74B22}" srcOrd="0" destOrd="0" presId="urn:microsoft.com/office/officeart/2005/8/layout/radial5"/>
    <dgm:cxn modelId="{A952249B-77AC-41F3-8973-959217EF7B9D}" type="presOf" srcId="{A70BA395-194A-457A-A6A1-68FABB1D9DA0}" destId="{178A30D0-503E-463E-B110-E382033B1360}" srcOrd="1" destOrd="0" presId="urn:microsoft.com/office/officeart/2005/8/layout/radial5"/>
    <dgm:cxn modelId="{91B2DE1D-4DDE-4216-90D3-D46D49396DA7}" type="presOf" srcId="{407F55F5-A8B6-4F38-9F4C-C733BC6A4B40}" destId="{E2F95A47-A494-42B5-A7D5-5B97E4CC29ED}" srcOrd="0" destOrd="0" presId="urn:microsoft.com/office/officeart/2005/8/layout/radial5"/>
    <dgm:cxn modelId="{108EA4D1-1249-4E7C-B5F4-BEE214196B0D}" type="presOf" srcId="{4D41DD37-EAD4-487B-8398-DDF926421958}" destId="{7E8D3D79-D4AE-4F82-BE8D-40A1FE7880CA}" srcOrd="1" destOrd="0" presId="urn:microsoft.com/office/officeart/2005/8/layout/radial5"/>
    <dgm:cxn modelId="{5BB5CB5B-36F8-43BE-ADA5-59AB6616005A}" type="presOf" srcId="{B5481004-A672-412A-8D16-578266591EAE}" destId="{55C4660A-C313-4DD0-BF33-79DB73CB10BB}" srcOrd="1" destOrd="0" presId="urn:microsoft.com/office/officeart/2005/8/layout/radial5"/>
    <dgm:cxn modelId="{4EEDD3C6-BF3D-4F9E-837B-A677FE47E3F1}" srcId="{B8C38376-C05C-45FA-A118-BF9D4CB46C90}" destId="{0E06582F-BF49-4A01-8F08-AE9A7CE5E848}" srcOrd="0" destOrd="0" parTransId="{B5481004-A672-412A-8D16-578266591EAE}" sibTransId="{69C08FCA-E3D7-4284-896E-2952C511DD02}"/>
    <dgm:cxn modelId="{D9E7C3FB-BA4D-49B7-B312-D85D9A24B993}" type="presOf" srcId="{4D41DD37-EAD4-487B-8398-DDF926421958}" destId="{8DCA343A-BADB-4A8B-A66F-E64F4B6E9B02}" srcOrd="0" destOrd="0" presId="urn:microsoft.com/office/officeart/2005/8/layout/radial5"/>
    <dgm:cxn modelId="{3C02B561-45AB-44D9-9A59-0DC831F4662F}" type="presOf" srcId="{B3548CD8-8128-4F7A-9190-0C923DB4ADC2}" destId="{0842F7A4-10B0-4A3C-8A57-D27C899331BA}" srcOrd="0" destOrd="0" presId="urn:microsoft.com/office/officeart/2005/8/layout/radial5"/>
    <dgm:cxn modelId="{3FD7A5BF-8218-4863-A589-DD0F5B86ED4D}" type="presOf" srcId="{A70BA395-194A-457A-A6A1-68FABB1D9DA0}" destId="{C99E66B3-8C2B-418A-A0F1-98F2D270F9E8}" srcOrd="0" destOrd="0" presId="urn:microsoft.com/office/officeart/2005/8/layout/radial5"/>
    <dgm:cxn modelId="{6E60FBE6-D883-48EA-884C-B2B4A6660E3A}" type="presOf" srcId="{9D7B26E0-BB04-41EE-A3F1-EA512256DA8D}" destId="{0A320C31-67D1-4F73-8D57-EE8C645A7077}" srcOrd="1" destOrd="0" presId="urn:microsoft.com/office/officeart/2005/8/layout/radial5"/>
    <dgm:cxn modelId="{F8A653C2-7F1C-4CD0-9C48-851680686E86}" type="presParOf" srcId="{773120D2-5FE6-4A77-A505-65C0483E296E}" destId="{2D5C2F9E-E044-4FEA-AF06-DD8D1CC74B22}" srcOrd="0" destOrd="0" presId="urn:microsoft.com/office/officeart/2005/8/layout/radial5"/>
    <dgm:cxn modelId="{4D872237-7098-48A9-9FF1-BBECEB7DE4AA}" type="presParOf" srcId="{773120D2-5FE6-4A77-A505-65C0483E296E}" destId="{A8D4D41F-B30E-41D0-97A3-856969F6B3E1}" srcOrd="1" destOrd="0" presId="urn:microsoft.com/office/officeart/2005/8/layout/radial5"/>
    <dgm:cxn modelId="{1B8C677B-D189-4D85-AF26-9AFDAF99179E}" type="presParOf" srcId="{A8D4D41F-B30E-41D0-97A3-856969F6B3E1}" destId="{55C4660A-C313-4DD0-BF33-79DB73CB10BB}" srcOrd="0" destOrd="0" presId="urn:microsoft.com/office/officeart/2005/8/layout/radial5"/>
    <dgm:cxn modelId="{39DE1318-3812-4B7C-8FFE-6D9865E5CA13}" type="presParOf" srcId="{773120D2-5FE6-4A77-A505-65C0483E296E}" destId="{C59EAE98-1876-40A8-BC12-61A2D9B6CBA9}" srcOrd="2" destOrd="0" presId="urn:microsoft.com/office/officeart/2005/8/layout/radial5"/>
    <dgm:cxn modelId="{94D2E955-2A23-4C62-9DAB-00BF42D10A5D}" type="presParOf" srcId="{773120D2-5FE6-4A77-A505-65C0483E296E}" destId="{AB729D9D-E808-4E8F-B44E-6E3FE099661A}" srcOrd="3" destOrd="0" presId="urn:microsoft.com/office/officeart/2005/8/layout/radial5"/>
    <dgm:cxn modelId="{3BE02900-1934-40AC-8480-585C3287E50C}" type="presParOf" srcId="{AB729D9D-E808-4E8F-B44E-6E3FE099661A}" destId="{0A320C31-67D1-4F73-8D57-EE8C645A7077}" srcOrd="0" destOrd="0" presId="urn:microsoft.com/office/officeart/2005/8/layout/radial5"/>
    <dgm:cxn modelId="{1972925C-6603-4170-9046-484CAD9044A6}" type="presParOf" srcId="{773120D2-5FE6-4A77-A505-65C0483E296E}" destId="{0842F7A4-10B0-4A3C-8A57-D27C899331BA}" srcOrd="4" destOrd="0" presId="urn:microsoft.com/office/officeart/2005/8/layout/radial5"/>
    <dgm:cxn modelId="{AB9561EA-98BE-4F5F-A69F-E77EBF30B8B2}" type="presParOf" srcId="{773120D2-5FE6-4A77-A505-65C0483E296E}" destId="{8DCA343A-BADB-4A8B-A66F-E64F4B6E9B02}" srcOrd="5" destOrd="0" presId="urn:microsoft.com/office/officeart/2005/8/layout/radial5"/>
    <dgm:cxn modelId="{1DB1DF2F-BD17-4F67-B87F-77EE311DCBAC}" type="presParOf" srcId="{8DCA343A-BADB-4A8B-A66F-E64F4B6E9B02}" destId="{7E8D3D79-D4AE-4F82-BE8D-40A1FE7880CA}" srcOrd="0" destOrd="0" presId="urn:microsoft.com/office/officeart/2005/8/layout/radial5"/>
    <dgm:cxn modelId="{EC7A82DC-0C1D-4A86-9FEC-5DD753681022}" type="presParOf" srcId="{773120D2-5FE6-4A77-A505-65C0483E296E}" destId="{940E776B-1A1B-4825-AF6A-1331E203CB37}" srcOrd="6" destOrd="0" presId="urn:microsoft.com/office/officeart/2005/8/layout/radial5"/>
    <dgm:cxn modelId="{7786168F-E1B7-45DA-8EC9-11EE61656A91}" type="presParOf" srcId="{773120D2-5FE6-4A77-A505-65C0483E296E}" destId="{C99E66B3-8C2B-418A-A0F1-98F2D270F9E8}" srcOrd="7" destOrd="0" presId="urn:microsoft.com/office/officeart/2005/8/layout/radial5"/>
    <dgm:cxn modelId="{A7FB277F-4E19-4ADE-8C04-DB372B7DAED1}" type="presParOf" srcId="{C99E66B3-8C2B-418A-A0F1-98F2D270F9E8}" destId="{178A30D0-503E-463E-B110-E382033B1360}" srcOrd="0" destOrd="0" presId="urn:microsoft.com/office/officeart/2005/8/layout/radial5"/>
    <dgm:cxn modelId="{ACCD2641-0E38-4E4C-8958-71AE0F576E15}" type="presParOf" srcId="{773120D2-5FE6-4A77-A505-65C0483E296E}" destId="{E2F95A47-A494-42B5-A7D5-5B97E4CC29ED}" srcOrd="8" destOrd="0" presId="urn:microsoft.com/office/officeart/2005/8/layout/radial5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DDBED7F-C9DE-491C-8E83-D5DFAE6A7F71}" type="doc">
      <dgm:prSet loTypeId="urn:microsoft.com/office/officeart/2005/8/layout/hierarchy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0D6DED74-D979-4C88-AC15-DFD604AF6920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Metals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35FB9970-8F48-4D27-8158-8C11EF2434E7}" type="parTrans" cxnId="{98FB8150-3E41-49C5-9E1A-04102E6863E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CC6FA848-D203-4800-8115-8291EBB26F54}" type="sibTrans" cxnId="{98FB8150-3E41-49C5-9E1A-04102E6863E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E0AD7025-385F-443F-9439-BD2265441DA3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Al, Tin Plated Steel, SS,  Tin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C1375552-3F4D-4F00-996C-84546CB72CB3}" type="parTrans" cxnId="{0FE5B5B0-D607-44F1-965B-4899C20464BB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E2088860-D55F-40A0-95BE-C39A6781B033}" type="sibTrans" cxnId="{0FE5B5B0-D607-44F1-965B-4899C20464BB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B2879946-3D92-4B74-8E39-EED33D7DA495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>
              <a:latin typeface="Times New Roman" pitchFamily="18" charset="0"/>
              <a:cs typeface="Times New Roman" pitchFamily="18" charset="0"/>
            </a:rPr>
            <a:t>impermeable to light, moisture, gases</a:t>
          </a:r>
        </a:p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94F28EFA-04A8-4FFB-9433-6A5B748E5B81}" type="parTrans" cxnId="{6D1341BA-0334-456F-97BC-F0C12F56D3AB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0BFD9598-F8AF-4730-AB43-6A8A5BD860B9}" type="sibTrans" cxnId="{6D1341BA-0334-456F-97BC-F0C12F56D3AB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89C786D5-4105-462B-B750-E1E41F1ADDAF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Rubber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9A081655-D87F-4789-8CE8-3A4E16719A90}" type="parTrans" cxnId="{B84B38FE-A94B-4D15-8DCA-FA94EEA044F8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465724BD-5811-4071-97C8-BC2FA75E1861}" type="sibTrans" cxnId="{B84B38FE-A94B-4D15-8DCA-FA94EEA044F8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6C33938A-0AD6-44FE-9C70-6028BDA4CBE2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Used for closure construction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202442C3-2413-4423-9703-FB85F139B1F4}" type="parTrans" cxnId="{254F5D1B-019D-4FA3-BFDB-BB6D876BA996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C2616E84-4CC6-416A-814D-ACF7F4A819B1}" type="sibTrans" cxnId="{254F5D1B-019D-4FA3-BFDB-BB6D876BA996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166983CC-77C1-4E60-874E-72EEEA274DB3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Ex. Vials, transfusion fluid/ dropping   bottles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7E81553C-412C-49BF-8FD9-E58B7353416A}" type="parTrans" cxnId="{B48EA2DD-4488-4EF1-AAF0-B4AC72A003E4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B3DE7AF2-44C1-4B44-B11A-C0EEEC534706}" type="sibTrans" cxnId="{B48EA2DD-4488-4EF1-AAF0-B4AC72A003E4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16DB2508-876F-467E-86F6-F2B3CAF5EDA8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Collapsible metal tubes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CE325A97-47E8-498F-A68B-85CC3DC615F2}" type="parTrans" cxnId="{260A8DB9-85BA-4A81-B948-253A90085A49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6502F490-FDC2-4FB1-AB1B-345F8A47C638}" type="sibTrans" cxnId="{260A8DB9-85BA-4A81-B948-253A90085A49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E865ECBC-6583-466D-BCA9-020F7184E362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Butyl rubber,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Nitrile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, Chloroprene, silicon rubbers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0688BEC0-A998-4274-8D1A-3B2D43F5D97D}" type="parTrans" cxnId="{655C7235-B451-4B84-A059-79605095F19C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259F4FC0-40C5-452C-ACF9-83D7B3034D40}" type="sibTrans" cxnId="{655C7235-B451-4B84-A059-79605095F19C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D79B68CF-9409-4EBB-8923-5227DE2B520A}" type="pres">
      <dgm:prSet presAssocID="{EDDBED7F-C9DE-491C-8E83-D5DFAE6A7F7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C7FD6BA-07B1-4B8C-BEC4-6B46186CF54B}" type="pres">
      <dgm:prSet presAssocID="{0D6DED74-D979-4C88-AC15-DFD604AF6920}" presName="root" presStyleCnt="0"/>
      <dgm:spPr/>
    </dgm:pt>
    <dgm:pt modelId="{48041AA3-C6DC-4645-A74F-55439C2A963F}" type="pres">
      <dgm:prSet presAssocID="{0D6DED74-D979-4C88-AC15-DFD604AF6920}" presName="rootComposite" presStyleCnt="0"/>
      <dgm:spPr/>
    </dgm:pt>
    <dgm:pt modelId="{D71BBCBA-4FA5-4251-9D68-BF86D5D8705F}" type="pres">
      <dgm:prSet presAssocID="{0D6DED74-D979-4C88-AC15-DFD604AF6920}" presName="rootText" presStyleLbl="node1" presStyleIdx="0" presStyleCnt="2"/>
      <dgm:spPr/>
      <dgm:t>
        <a:bodyPr/>
        <a:lstStyle/>
        <a:p>
          <a:endParaRPr lang="en-US"/>
        </a:p>
      </dgm:t>
    </dgm:pt>
    <dgm:pt modelId="{BCAC8837-7672-4E7E-AE55-D624CDDEDA7F}" type="pres">
      <dgm:prSet presAssocID="{0D6DED74-D979-4C88-AC15-DFD604AF6920}" presName="rootConnector" presStyleLbl="node1" presStyleIdx="0" presStyleCnt="2"/>
      <dgm:spPr/>
      <dgm:t>
        <a:bodyPr/>
        <a:lstStyle/>
        <a:p>
          <a:endParaRPr lang="en-US"/>
        </a:p>
      </dgm:t>
    </dgm:pt>
    <dgm:pt modelId="{DE34B48C-8DC2-40D5-BA26-D2D5D9323E10}" type="pres">
      <dgm:prSet presAssocID="{0D6DED74-D979-4C88-AC15-DFD604AF6920}" presName="childShape" presStyleCnt="0"/>
      <dgm:spPr/>
    </dgm:pt>
    <dgm:pt modelId="{32DFDA96-A837-4786-8A92-0FAE330D0FF8}" type="pres">
      <dgm:prSet presAssocID="{C1375552-3F4D-4F00-996C-84546CB72CB3}" presName="Name13" presStyleLbl="parChTrans1D2" presStyleIdx="0" presStyleCnt="6"/>
      <dgm:spPr/>
      <dgm:t>
        <a:bodyPr/>
        <a:lstStyle/>
        <a:p>
          <a:endParaRPr lang="en-US"/>
        </a:p>
      </dgm:t>
    </dgm:pt>
    <dgm:pt modelId="{02E7B081-8F55-4EAF-8BEB-365F2CA3821C}" type="pres">
      <dgm:prSet presAssocID="{E0AD7025-385F-443F-9439-BD2265441DA3}" presName="childText" presStyleLbl="bgAcc1" presStyleIdx="0" presStyleCnt="6" custScaleX="1489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F805A2-5070-4F30-93FD-4623EB5109D3}" type="pres">
      <dgm:prSet presAssocID="{94F28EFA-04A8-4FFB-9433-6A5B748E5B81}" presName="Name13" presStyleLbl="parChTrans1D2" presStyleIdx="1" presStyleCnt="6"/>
      <dgm:spPr/>
      <dgm:t>
        <a:bodyPr/>
        <a:lstStyle/>
        <a:p>
          <a:endParaRPr lang="en-US"/>
        </a:p>
      </dgm:t>
    </dgm:pt>
    <dgm:pt modelId="{DB9D1EE1-7A72-43C7-A61F-3E57FA02775F}" type="pres">
      <dgm:prSet presAssocID="{B2879946-3D92-4B74-8E39-EED33D7DA495}" presName="childText" presStyleLbl="bgAcc1" presStyleIdx="1" presStyleCnt="6" custScaleX="1552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56905-6BB3-4B89-829B-CB8827F6132C}" type="pres">
      <dgm:prSet presAssocID="{CE325A97-47E8-498F-A68B-85CC3DC615F2}" presName="Name13" presStyleLbl="parChTrans1D2" presStyleIdx="2" presStyleCnt="6"/>
      <dgm:spPr/>
      <dgm:t>
        <a:bodyPr/>
        <a:lstStyle/>
        <a:p>
          <a:endParaRPr lang="en-US"/>
        </a:p>
      </dgm:t>
    </dgm:pt>
    <dgm:pt modelId="{C9945DA3-14C5-4E98-B051-573E622D5D93}" type="pres">
      <dgm:prSet presAssocID="{16DB2508-876F-467E-86F6-F2B3CAF5EDA8}" presName="childText" presStyleLbl="bgAcc1" presStyleIdx="2" presStyleCnt="6" custScaleX="1535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3398CF-1E07-403B-8803-271242701E9D}" type="pres">
      <dgm:prSet presAssocID="{89C786D5-4105-462B-B750-E1E41F1ADDAF}" presName="root" presStyleCnt="0"/>
      <dgm:spPr/>
    </dgm:pt>
    <dgm:pt modelId="{4946A7DF-104B-40B6-AB83-194E6F7BE596}" type="pres">
      <dgm:prSet presAssocID="{89C786D5-4105-462B-B750-E1E41F1ADDAF}" presName="rootComposite" presStyleCnt="0"/>
      <dgm:spPr/>
    </dgm:pt>
    <dgm:pt modelId="{8F5CBF77-4AE9-4A57-A178-C784C79DB5CB}" type="pres">
      <dgm:prSet presAssocID="{89C786D5-4105-462B-B750-E1E41F1ADDAF}" presName="rootText" presStyleLbl="node1" presStyleIdx="1" presStyleCnt="2"/>
      <dgm:spPr/>
      <dgm:t>
        <a:bodyPr/>
        <a:lstStyle/>
        <a:p>
          <a:endParaRPr lang="en-US"/>
        </a:p>
      </dgm:t>
    </dgm:pt>
    <dgm:pt modelId="{927FA26E-D8AA-453D-80E7-3055D138991C}" type="pres">
      <dgm:prSet presAssocID="{89C786D5-4105-462B-B750-E1E41F1ADDAF}" presName="rootConnector" presStyleLbl="node1" presStyleIdx="1" presStyleCnt="2"/>
      <dgm:spPr/>
      <dgm:t>
        <a:bodyPr/>
        <a:lstStyle/>
        <a:p>
          <a:endParaRPr lang="en-US"/>
        </a:p>
      </dgm:t>
    </dgm:pt>
    <dgm:pt modelId="{C9E919BC-33AA-494B-8241-5ED13A77B9CC}" type="pres">
      <dgm:prSet presAssocID="{89C786D5-4105-462B-B750-E1E41F1ADDAF}" presName="childShape" presStyleCnt="0"/>
      <dgm:spPr/>
    </dgm:pt>
    <dgm:pt modelId="{ED3A5284-EA4C-4D4F-B67F-4DEA371626B8}" type="pres">
      <dgm:prSet presAssocID="{202442C3-2413-4423-9703-FB85F139B1F4}" presName="Name13" presStyleLbl="parChTrans1D2" presStyleIdx="3" presStyleCnt="6"/>
      <dgm:spPr/>
      <dgm:t>
        <a:bodyPr/>
        <a:lstStyle/>
        <a:p>
          <a:endParaRPr lang="en-US"/>
        </a:p>
      </dgm:t>
    </dgm:pt>
    <dgm:pt modelId="{DE02C31B-3A28-47FE-A958-988EBE91F131}" type="pres">
      <dgm:prSet presAssocID="{6C33938A-0AD6-44FE-9C70-6028BDA4CBE2}" presName="childText" presStyleLbl="bgAcc1" presStyleIdx="3" presStyleCnt="6" custScaleX="138637" custLinFactNeighborX="225" custLinFactNeighborY="-2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C09F7D-D509-4CE2-A4AD-E27FA8AB4473}" type="pres">
      <dgm:prSet presAssocID="{7E81553C-412C-49BF-8FD9-E58B7353416A}" presName="Name13" presStyleLbl="parChTrans1D2" presStyleIdx="4" presStyleCnt="6"/>
      <dgm:spPr/>
      <dgm:t>
        <a:bodyPr/>
        <a:lstStyle/>
        <a:p>
          <a:endParaRPr lang="en-US"/>
        </a:p>
      </dgm:t>
    </dgm:pt>
    <dgm:pt modelId="{8720DF61-E5DF-433D-B5AD-445C213CCD76}" type="pres">
      <dgm:prSet presAssocID="{166983CC-77C1-4E60-874E-72EEEA274DB3}" presName="childText" presStyleLbl="bgAcc1" presStyleIdx="4" presStyleCnt="6" custScaleX="134934" custLinFactNeighborX="3292" custLinFactNeighborY="14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794DF1-5C0D-403E-9C01-47A19CF5E0C3}" type="pres">
      <dgm:prSet presAssocID="{0688BEC0-A998-4274-8D1A-3B2D43F5D97D}" presName="Name13" presStyleLbl="parChTrans1D2" presStyleIdx="5" presStyleCnt="6"/>
      <dgm:spPr/>
      <dgm:t>
        <a:bodyPr/>
        <a:lstStyle/>
        <a:p>
          <a:endParaRPr lang="en-US"/>
        </a:p>
      </dgm:t>
    </dgm:pt>
    <dgm:pt modelId="{B6117937-CB40-4C32-B45A-872A5E39520C}" type="pres">
      <dgm:prSet presAssocID="{E865ECBC-6583-466D-BCA9-020F7184E362}" presName="childText" presStyleLbl="bgAcc1" presStyleIdx="5" presStyleCnt="6" custScaleX="142789" custLinFactNeighborX="3292" custLinFactNeighborY="14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C1A1FC-EE61-4343-BB9F-5F734F0EEB7F}" type="presOf" srcId="{7E81553C-412C-49BF-8FD9-E58B7353416A}" destId="{BAC09F7D-D509-4CE2-A4AD-E27FA8AB4473}" srcOrd="0" destOrd="0" presId="urn:microsoft.com/office/officeart/2005/8/layout/hierarchy3"/>
    <dgm:cxn modelId="{3BEB643B-D409-4F49-8FE0-48677E633D7F}" type="presOf" srcId="{166983CC-77C1-4E60-874E-72EEEA274DB3}" destId="{8720DF61-E5DF-433D-B5AD-445C213CCD76}" srcOrd="0" destOrd="0" presId="urn:microsoft.com/office/officeart/2005/8/layout/hierarchy3"/>
    <dgm:cxn modelId="{F62154D2-4681-4643-B061-0897956FEC32}" type="presOf" srcId="{C1375552-3F4D-4F00-996C-84546CB72CB3}" destId="{32DFDA96-A837-4786-8A92-0FAE330D0FF8}" srcOrd="0" destOrd="0" presId="urn:microsoft.com/office/officeart/2005/8/layout/hierarchy3"/>
    <dgm:cxn modelId="{260A8DB9-85BA-4A81-B948-253A90085A49}" srcId="{0D6DED74-D979-4C88-AC15-DFD604AF6920}" destId="{16DB2508-876F-467E-86F6-F2B3CAF5EDA8}" srcOrd="2" destOrd="0" parTransId="{CE325A97-47E8-498F-A68B-85CC3DC615F2}" sibTransId="{6502F490-FDC2-4FB1-AB1B-345F8A47C638}"/>
    <dgm:cxn modelId="{9CB17FE6-EE90-45D6-B675-D9C3798B41DC}" type="presOf" srcId="{E865ECBC-6583-466D-BCA9-020F7184E362}" destId="{B6117937-CB40-4C32-B45A-872A5E39520C}" srcOrd="0" destOrd="0" presId="urn:microsoft.com/office/officeart/2005/8/layout/hierarchy3"/>
    <dgm:cxn modelId="{C4757523-0B8A-445F-A327-BBF8027F5209}" type="presOf" srcId="{0D6DED74-D979-4C88-AC15-DFD604AF6920}" destId="{D71BBCBA-4FA5-4251-9D68-BF86D5D8705F}" srcOrd="0" destOrd="0" presId="urn:microsoft.com/office/officeart/2005/8/layout/hierarchy3"/>
    <dgm:cxn modelId="{6D1341BA-0334-456F-97BC-F0C12F56D3AB}" srcId="{0D6DED74-D979-4C88-AC15-DFD604AF6920}" destId="{B2879946-3D92-4B74-8E39-EED33D7DA495}" srcOrd="1" destOrd="0" parTransId="{94F28EFA-04A8-4FFB-9433-6A5B748E5B81}" sibTransId="{0BFD9598-F8AF-4730-AB43-6A8A5BD860B9}"/>
    <dgm:cxn modelId="{C378A5D8-C422-4CD3-B50B-4B7BCC76E902}" type="presOf" srcId="{0688BEC0-A998-4274-8D1A-3B2D43F5D97D}" destId="{B4794DF1-5C0D-403E-9C01-47A19CF5E0C3}" srcOrd="0" destOrd="0" presId="urn:microsoft.com/office/officeart/2005/8/layout/hierarchy3"/>
    <dgm:cxn modelId="{0AAAB8C8-AE80-434E-9C58-60AA30C032CF}" type="presOf" srcId="{6C33938A-0AD6-44FE-9C70-6028BDA4CBE2}" destId="{DE02C31B-3A28-47FE-A958-988EBE91F131}" srcOrd="0" destOrd="0" presId="urn:microsoft.com/office/officeart/2005/8/layout/hierarchy3"/>
    <dgm:cxn modelId="{973948C6-8CF5-4A53-92AC-B2F86FB84627}" type="presOf" srcId="{CE325A97-47E8-498F-A68B-85CC3DC615F2}" destId="{78156905-6BB3-4B89-829B-CB8827F6132C}" srcOrd="0" destOrd="0" presId="urn:microsoft.com/office/officeart/2005/8/layout/hierarchy3"/>
    <dgm:cxn modelId="{5989213B-6561-4D1D-AF28-AB4447064FFF}" type="presOf" srcId="{EDDBED7F-C9DE-491C-8E83-D5DFAE6A7F71}" destId="{D79B68CF-9409-4EBB-8923-5227DE2B520A}" srcOrd="0" destOrd="0" presId="urn:microsoft.com/office/officeart/2005/8/layout/hierarchy3"/>
    <dgm:cxn modelId="{AE1CC811-38ED-45EF-B471-CB7696C00C30}" type="presOf" srcId="{0D6DED74-D979-4C88-AC15-DFD604AF6920}" destId="{BCAC8837-7672-4E7E-AE55-D624CDDEDA7F}" srcOrd="1" destOrd="0" presId="urn:microsoft.com/office/officeart/2005/8/layout/hierarchy3"/>
    <dgm:cxn modelId="{59E10E3D-3507-4656-9D77-21A5C9E001AA}" type="presOf" srcId="{E0AD7025-385F-443F-9439-BD2265441DA3}" destId="{02E7B081-8F55-4EAF-8BEB-365F2CA3821C}" srcOrd="0" destOrd="0" presId="urn:microsoft.com/office/officeart/2005/8/layout/hierarchy3"/>
    <dgm:cxn modelId="{2F873243-5F88-44D5-BD6F-90A0CAC9B319}" type="presOf" srcId="{94F28EFA-04A8-4FFB-9433-6A5B748E5B81}" destId="{B6F805A2-5070-4F30-93FD-4623EB5109D3}" srcOrd="0" destOrd="0" presId="urn:microsoft.com/office/officeart/2005/8/layout/hierarchy3"/>
    <dgm:cxn modelId="{254F5D1B-019D-4FA3-BFDB-BB6D876BA996}" srcId="{89C786D5-4105-462B-B750-E1E41F1ADDAF}" destId="{6C33938A-0AD6-44FE-9C70-6028BDA4CBE2}" srcOrd="0" destOrd="0" parTransId="{202442C3-2413-4423-9703-FB85F139B1F4}" sibTransId="{C2616E84-4CC6-416A-814D-ACF7F4A819B1}"/>
    <dgm:cxn modelId="{B48EA2DD-4488-4EF1-AAF0-B4AC72A003E4}" srcId="{89C786D5-4105-462B-B750-E1E41F1ADDAF}" destId="{166983CC-77C1-4E60-874E-72EEEA274DB3}" srcOrd="1" destOrd="0" parTransId="{7E81553C-412C-49BF-8FD9-E58B7353416A}" sibTransId="{B3DE7AF2-44C1-4B44-B11A-C0EEEC534706}"/>
    <dgm:cxn modelId="{6AE52638-01A7-423E-A1F4-D31B865509E6}" type="presOf" srcId="{B2879946-3D92-4B74-8E39-EED33D7DA495}" destId="{DB9D1EE1-7A72-43C7-A61F-3E57FA02775F}" srcOrd="0" destOrd="0" presId="urn:microsoft.com/office/officeart/2005/8/layout/hierarchy3"/>
    <dgm:cxn modelId="{6D43AA80-87A5-45A9-92CC-A8E83BCDE8F5}" type="presOf" srcId="{89C786D5-4105-462B-B750-E1E41F1ADDAF}" destId="{8F5CBF77-4AE9-4A57-A178-C784C79DB5CB}" srcOrd="0" destOrd="0" presId="urn:microsoft.com/office/officeart/2005/8/layout/hierarchy3"/>
    <dgm:cxn modelId="{B84B38FE-A94B-4D15-8DCA-FA94EEA044F8}" srcId="{EDDBED7F-C9DE-491C-8E83-D5DFAE6A7F71}" destId="{89C786D5-4105-462B-B750-E1E41F1ADDAF}" srcOrd="1" destOrd="0" parTransId="{9A081655-D87F-4789-8CE8-3A4E16719A90}" sibTransId="{465724BD-5811-4071-97C8-BC2FA75E1861}"/>
    <dgm:cxn modelId="{720A91B4-FB82-4280-8268-8376E74E7CC0}" type="presOf" srcId="{16DB2508-876F-467E-86F6-F2B3CAF5EDA8}" destId="{C9945DA3-14C5-4E98-B051-573E622D5D93}" srcOrd="0" destOrd="0" presId="urn:microsoft.com/office/officeart/2005/8/layout/hierarchy3"/>
    <dgm:cxn modelId="{0FE5B5B0-D607-44F1-965B-4899C20464BB}" srcId="{0D6DED74-D979-4C88-AC15-DFD604AF6920}" destId="{E0AD7025-385F-443F-9439-BD2265441DA3}" srcOrd="0" destOrd="0" parTransId="{C1375552-3F4D-4F00-996C-84546CB72CB3}" sibTransId="{E2088860-D55F-40A0-95BE-C39A6781B033}"/>
    <dgm:cxn modelId="{5C82C1F0-C5A3-41F2-8D0D-C38BA8259326}" type="presOf" srcId="{89C786D5-4105-462B-B750-E1E41F1ADDAF}" destId="{927FA26E-D8AA-453D-80E7-3055D138991C}" srcOrd="1" destOrd="0" presId="urn:microsoft.com/office/officeart/2005/8/layout/hierarchy3"/>
    <dgm:cxn modelId="{655C7235-B451-4B84-A059-79605095F19C}" srcId="{89C786D5-4105-462B-B750-E1E41F1ADDAF}" destId="{E865ECBC-6583-466D-BCA9-020F7184E362}" srcOrd="2" destOrd="0" parTransId="{0688BEC0-A998-4274-8D1A-3B2D43F5D97D}" sibTransId="{259F4FC0-40C5-452C-ACF9-83D7B3034D40}"/>
    <dgm:cxn modelId="{98FB8150-3E41-49C5-9E1A-04102E6863E2}" srcId="{EDDBED7F-C9DE-491C-8E83-D5DFAE6A7F71}" destId="{0D6DED74-D979-4C88-AC15-DFD604AF6920}" srcOrd="0" destOrd="0" parTransId="{35FB9970-8F48-4D27-8158-8C11EF2434E7}" sibTransId="{CC6FA848-D203-4800-8115-8291EBB26F54}"/>
    <dgm:cxn modelId="{CEE9914E-7B80-429E-98B5-CE879F5D72E0}" type="presOf" srcId="{202442C3-2413-4423-9703-FB85F139B1F4}" destId="{ED3A5284-EA4C-4D4F-B67F-4DEA371626B8}" srcOrd="0" destOrd="0" presId="urn:microsoft.com/office/officeart/2005/8/layout/hierarchy3"/>
    <dgm:cxn modelId="{AB19EB14-E7CE-4C07-AA75-1286CDD8194F}" type="presParOf" srcId="{D79B68CF-9409-4EBB-8923-5227DE2B520A}" destId="{0C7FD6BA-07B1-4B8C-BEC4-6B46186CF54B}" srcOrd="0" destOrd="0" presId="urn:microsoft.com/office/officeart/2005/8/layout/hierarchy3"/>
    <dgm:cxn modelId="{F6737802-39FB-472C-97B1-5CC4168D0A99}" type="presParOf" srcId="{0C7FD6BA-07B1-4B8C-BEC4-6B46186CF54B}" destId="{48041AA3-C6DC-4645-A74F-55439C2A963F}" srcOrd="0" destOrd="0" presId="urn:microsoft.com/office/officeart/2005/8/layout/hierarchy3"/>
    <dgm:cxn modelId="{144036D0-9348-4C12-9E13-98354733D9D9}" type="presParOf" srcId="{48041AA3-C6DC-4645-A74F-55439C2A963F}" destId="{D71BBCBA-4FA5-4251-9D68-BF86D5D8705F}" srcOrd="0" destOrd="0" presId="urn:microsoft.com/office/officeart/2005/8/layout/hierarchy3"/>
    <dgm:cxn modelId="{206D8519-EBCC-47E3-A907-E161799A218B}" type="presParOf" srcId="{48041AA3-C6DC-4645-A74F-55439C2A963F}" destId="{BCAC8837-7672-4E7E-AE55-D624CDDEDA7F}" srcOrd="1" destOrd="0" presId="urn:microsoft.com/office/officeart/2005/8/layout/hierarchy3"/>
    <dgm:cxn modelId="{C46D19DC-FF56-4407-BCD3-55129AF83D73}" type="presParOf" srcId="{0C7FD6BA-07B1-4B8C-BEC4-6B46186CF54B}" destId="{DE34B48C-8DC2-40D5-BA26-D2D5D9323E10}" srcOrd="1" destOrd="0" presId="urn:microsoft.com/office/officeart/2005/8/layout/hierarchy3"/>
    <dgm:cxn modelId="{A39A4BBB-45EA-4CB6-B780-1AC9E2F7670F}" type="presParOf" srcId="{DE34B48C-8DC2-40D5-BA26-D2D5D9323E10}" destId="{32DFDA96-A837-4786-8A92-0FAE330D0FF8}" srcOrd="0" destOrd="0" presId="urn:microsoft.com/office/officeart/2005/8/layout/hierarchy3"/>
    <dgm:cxn modelId="{1E2C3A94-EF4A-46A9-BBD3-91F56840EBEB}" type="presParOf" srcId="{DE34B48C-8DC2-40D5-BA26-D2D5D9323E10}" destId="{02E7B081-8F55-4EAF-8BEB-365F2CA3821C}" srcOrd="1" destOrd="0" presId="urn:microsoft.com/office/officeart/2005/8/layout/hierarchy3"/>
    <dgm:cxn modelId="{127E7C39-36A4-4A9D-9945-D68FF535A075}" type="presParOf" srcId="{DE34B48C-8DC2-40D5-BA26-D2D5D9323E10}" destId="{B6F805A2-5070-4F30-93FD-4623EB5109D3}" srcOrd="2" destOrd="0" presId="urn:microsoft.com/office/officeart/2005/8/layout/hierarchy3"/>
    <dgm:cxn modelId="{DD923472-F694-43F1-8333-584D3BCC1289}" type="presParOf" srcId="{DE34B48C-8DC2-40D5-BA26-D2D5D9323E10}" destId="{DB9D1EE1-7A72-43C7-A61F-3E57FA02775F}" srcOrd="3" destOrd="0" presId="urn:microsoft.com/office/officeart/2005/8/layout/hierarchy3"/>
    <dgm:cxn modelId="{28DFC114-2480-496E-97F6-8EBA52E40634}" type="presParOf" srcId="{DE34B48C-8DC2-40D5-BA26-D2D5D9323E10}" destId="{78156905-6BB3-4B89-829B-CB8827F6132C}" srcOrd="4" destOrd="0" presId="urn:microsoft.com/office/officeart/2005/8/layout/hierarchy3"/>
    <dgm:cxn modelId="{9B695715-7E97-4793-9218-26C26885DCF6}" type="presParOf" srcId="{DE34B48C-8DC2-40D5-BA26-D2D5D9323E10}" destId="{C9945DA3-14C5-4E98-B051-573E622D5D93}" srcOrd="5" destOrd="0" presId="urn:microsoft.com/office/officeart/2005/8/layout/hierarchy3"/>
    <dgm:cxn modelId="{67568ADC-83C3-4380-9576-1AAD5829D59C}" type="presParOf" srcId="{D79B68CF-9409-4EBB-8923-5227DE2B520A}" destId="{343398CF-1E07-403B-8803-271242701E9D}" srcOrd="1" destOrd="0" presId="urn:microsoft.com/office/officeart/2005/8/layout/hierarchy3"/>
    <dgm:cxn modelId="{1297096D-186F-4513-B128-17FAF0E8CA47}" type="presParOf" srcId="{343398CF-1E07-403B-8803-271242701E9D}" destId="{4946A7DF-104B-40B6-AB83-194E6F7BE596}" srcOrd="0" destOrd="0" presId="urn:microsoft.com/office/officeart/2005/8/layout/hierarchy3"/>
    <dgm:cxn modelId="{367A0560-B54D-4247-BA2F-2DD253321306}" type="presParOf" srcId="{4946A7DF-104B-40B6-AB83-194E6F7BE596}" destId="{8F5CBF77-4AE9-4A57-A178-C784C79DB5CB}" srcOrd="0" destOrd="0" presId="urn:microsoft.com/office/officeart/2005/8/layout/hierarchy3"/>
    <dgm:cxn modelId="{6FDB3F84-D6FF-4D0D-9444-93D17016A4F3}" type="presParOf" srcId="{4946A7DF-104B-40B6-AB83-194E6F7BE596}" destId="{927FA26E-D8AA-453D-80E7-3055D138991C}" srcOrd="1" destOrd="0" presId="urn:microsoft.com/office/officeart/2005/8/layout/hierarchy3"/>
    <dgm:cxn modelId="{A083199C-746D-4A4C-AB7A-4D1DB11F3E50}" type="presParOf" srcId="{343398CF-1E07-403B-8803-271242701E9D}" destId="{C9E919BC-33AA-494B-8241-5ED13A77B9CC}" srcOrd="1" destOrd="0" presId="urn:microsoft.com/office/officeart/2005/8/layout/hierarchy3"/>
    <dgm:cxn modelId="{E29309DB-98A8-4BAE-82D6-6B6CE037E756}" type="presParOf" srcId="{C9E919BC-33AA-494B-8241-5ED13A77B9CC}" destId="{ED3A5284-EA4C-4D4F-B67F-4DEA371626B8}" srcOrd="0" destOrd="0" presId="urn:microsoft.com/office/officeart/2005/8/layout/hierarchy3"/>
    <dgm:cxn modelId="{8C70F6E8-8326-4111-B135-6EC8CCACEE04}" type="presParOf" srcId="{C9E919BC-33AA-494B-8241-5ED13A77B9CC}" destId="{DE02C31B-3A28-47FE-A958-988EBE91F131}" srcOrd="1" destOrd="0" presId="urn:microsoft.com/office/officeart/2005/8/layout/hierarchy3"/>
    <dgm:cxn modelId="{9F67F7BD-B719-4DD2-A6C2-FA40CAD255F8}" type="presParOf" srcId="{C9E919BC-33AA-494B-8241-5ED13A77B9CC}" destId="{BAC09F7D-D509-4CE2-A4AD-E27FA8AB4473}" srcOrd="2" destOrd="0" presId="urn:microsoft.com/office/officeart/2005/8/layout/hierarchy3"/>
    <dgm:cxn modelId="{98D2444A-EE8B-473F-B296-F72F78564F96}" type="presParOf" srcId="{C9E919BC-33AA-494B-8241-5ED13A77B9CC}" destId="{8720DF61-E5DF-433D-B5AD-445C213CCD76}" srcOrd="3" destOrd="0" presId="urn:microsoft.com/office/officeart/2005/8/layout/hierarchy3"/>
    <dgm:cxn modelId="{72E20E34-1862-41E4-A545-875C875B7F28}" type="presParOf" srcId="{C9E919BC-33AA-494B-8241-5ED13A77B9CC}" destId="{B4794DF1-5C0D-403E-9C01-47A19CF5E0C3}" srcOrd="4" destOrd="0" presId="urn:microsoft.com/office/officeart/2005/8/layout/hierarchy3"/>
    <dgm:cxn modelId="{D2B09009-A75A-4266-B0B9-F75535D62F11}" type="presParOf" srcId="{C9E919BC-33AA-494B-8241-5ED13A77B9CC}" destId="{B6117937-CB40-4C32-B45A-872A5E39520C}" srcOrd="5" destOrd="0" presId="urn:microsoft.com/office/officeart/2005/8/layout/hierarchy3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3343059-9BD4-4F00-91D4-6FE975CCEB5E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1D8E15-FB0D-4225-B609-DF48ED827B16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Test for isolated pack material- or components 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B7FBFE04-0AE7-4EDC-B56A-5074914C9928}" type="parTrans" cxnId="{9C8B0CC0-EC1B-44BC-8D94-B3D900C3DF3B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9EAE02C3-3BE4-42A5-A828-9B32AED73337}" type="sibTrans" cxnId="{9C8B0CC0-EC1B-44BC-8D94-B3D900C3DF3B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56B2990A-F667-42FD-A2E5-EA396BCB93FB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Chemical test- pH of materials,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Cl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, SO</a:t>
          </a:r>
          <a:r>
            <a:rPr lang="en-US" baseline="-25000" dirty="0" smtClean="0">
              <a:latin typeface="Times New Roman" pitchFamily="18" charset="0"/>
              <a:cs typeface="Times New Roman" pitchFamily="18" charset="0"/>
            </a:rPr>
            <a:t>4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in paper, board, alkalinity of glass,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compatability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test 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53420E42-1228-47CF-9D58-EF7DB8D2038D}" type="parTrans" cxnId="{44173D45-27A1-4C59-A90D-3A4A23553784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5E0AB976-63A8-4536-BD60-24848E026590}" type="sibTrans" cxnId="{44173D45-27A1-4C59-A90D-3A4A23553784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8FB05B85-9A18-4694-A16B-23933A0A3AA7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Mechanical Test- effect of creasing, folding etc.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01B0D102-649E-46A1-BD45-73481CA91AD3}" type="parTrans" cxnId="{86B3F039-B9D5-4034-B9F2-44833D2B8BDB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108B097F-420E-4A46-8CE3-1911F08ED23F}" type="sibTrans" cxnId="{86B3F039-B9D5-4034-B9F2-44833D2B8BDB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4300F83C-4D75-4F73-9ECB-EFEE9810A45D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Entire pack- Final Package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2DE99D77-1D76-4ADD-AE30-E1281003BA4E}" type="parTrans" cxnId="{15C91C43-3581-4BE5-A106-CFE58ADCA0AD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13B03C36-DFE8-4812-97E7-5806A3A599A8}" type="sibTrans" cxnId="{15C91C43-3581-4BE5-A106-CFE58ADCA0AD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134B1D28-45AE-430A-8425-56B214EA7349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Mechanical- for outer packing, to protect from transportation hazards standard test procedures, effect of different materials to prevent the damage to product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64048EF5-3D33-49BC-A447-BD83689E43BF}" type="parTrans" cxnId="{0C47B9E2-074A-48CC-8189-B51FA1C3452C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7A1093D7-7483-467A-9128-277789DE257F}" type="sibTrans" cxnId="{0C47B9E2-074A-48CC-8189-B51FA1C3452C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E8C0E849-5569-46C3-8F79-EB55301C699A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Environmental- Closures tested for water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vapour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transmission</a:t>
          </a:r>
        </a:p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Test samples are subjected to environment artificially and evaluation is done</a:t>
          </a:r>
        </a:p>
        <a:p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51962E02-45B5-4D79-8799-DD38F3CB5B64}" type="parTrans" cxnId="{4BC6E305-AFAC-4DA3-AAEA-DA9FA8728A88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51EB2E81-FC0A-4CC8-B809-01A39ABA43C2}" type="sibTrans" cxnId="{4BC6E305-AFAC-4DA3-AAEA-DA9FA8728A88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E53C3527-84F9-4C52-9F33-FE544DCFC456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Environmental Test: absorption of water, permeability to vapors, gases, oils etc. Sensitivity to light</a:t>
          </a:r>
        </a:p>
      </dgm:t>
    </dgm:pt>
    <dgm:pt modelId="{05141878-AAA2-4CCB-B415-E43F1CC16EC2}" type="parTrans" cxnId="{988504FE-A2E8-4759-8ED0-2DF760E98D78}">
      <dgm:prSet/>
      <dgm:spPr/>
      <dgm:t>
        <a:bodyPr/>
        <a:lstStyle/>
        <a:p>
          <a:endParaRPr lang="en-US"/>
        </a:p>
      </dgm:t>
    </dgm:pt>
    <dgm:pt modelId="{38DBC2D6-55CC-4FCD-8601-9EA67155325B}" type="sibTrans" cxnId="{988504FE-A2E8-4759-8ED0-2DF760E98D78}">
      <dgm:prSet/>
      <dgm:spPr/>
      <dgm:t>
        <a:bodyPr/>
        <a:lstStyle/>
        <a:p>
          <a:endParaRPr lang="en-US"/>
        </a:p>
      </dgm:t>
    </dgm:pt>
    <dgm:pt modelId="{24889D9D-73CB-407C-B7CC-1DCDD4C84F62}" type="pres">
      <dgm:prSet presAssocID="{13343059-9BD4-4F00-91D4-6FE975CCEB5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FC81429-2B2D-4C91-88A6-7077129A8F83}" type="pres">
      <dgm:prSet presAssocID="{8E1D8E15-FB0D-4225-B609-DF48ED827B16}" presName="root" presStyleCnt="0"/>
      <dgm:spPr/>
    </dgm:pt>
    <dgm:pt modelId="{395F81E9-BF7C-41D5-AB65-15A4FE73AE51}" type="pres">
      <dgm:prSet presAssocID="{8E1D8E15-FB0D-4225-B609-DF48ED827B16}" presName="rootComposite" presStyleCnt="0"/>
      <dgm:spPr/>
    </dgm:pt>
    <dgm:pt modelId="{8C59B44A-46D4-459C-8F78-EEA2EEC1A828}" type="pres">
      <dgm:prSet presAssocID="{8E1D8E15-FB0D-4225-B609-DF48ED827B16}" presName="rootText" presStyleLbl="node1" presStyleIdx="0" presStyleCnt="2" custScaleX="133858"/>
      <dgm:spPr/>
      <dgm:t>
        <a:bodyPr/>
        <a:lstStyle/>
        <a:p>
          <a:endParaRPr lang="en-US"/>
        </a:p>
      </dgm:t>
    </dgm:pt>
    <dgm:pt modelId="{737AF4B1-813F-4DBC-8887-CE888D39A950}" type="pres">
      <dgm:prSet presAssocID="{8E1D8E15-FB0D-4225-B609-DF48ED827B16}" presName="rootConnector" presStyleLbl="node1" presStyleIdx="0" presStyleCnt="2"/>
      <dgm:spPr/>
      <dgm:t>
        <a:bodyPr/>
        <a:lstStyle/>
        <a:p>
          <a:endParaRPr lang="en-US"/>
        </a:p>
      </dgm:t>
    </dgm:pt>
    <dgm:pt modelId="{5D2C3F5E-5967-49CB-8E37-DD25528771F0}" type="pres">
      <dgm:prSet presAssocID="{8E1D8E15-FB0D-4225-B609-DF48ED827B16}" presName="childShape" presStyleCnt="0"/>
      <dgm:spPr/>
    </dgm:pt>
    <dgm:pt modelId="{3A1CE849-DD74-4CEA-B107-A4EB4F5A05CB}" type="pres">
      <dgm:prSet presAssocID="{53420E42-1228-47CF-9D58-EF7DB8D2038D}" presName="Name13" presStyleLbl="parChTrans1D2" presStyleIdx="0" presStyleCnt="5"/>
      <dgm:spPr/>
      <dgm:t>
        <a:bodyPr/>
        <a:lstStyle/>
        <a:p>
          <a:endParaRPr lang="en-US"/>
        </a:p>
      </dgm:t>
    </dgm:pt>
    <dgm:pt modelId="{F381099D-44D9-4AB5-A5E7-C6EAE778EE07}" type="pres">
      <dgm:prSet presAssocID="{56B2990A-F667-42FD-A2E5-EA396BCB93FB}" presName="childText" presStyleLbl="bgAcc1" presStyleIdx="0" presStyleCnt="5" custScaleX="160928" custScaleY="1124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71A292-DB6A-428C-9232-911D1926337F}" type="pres">
      <dgm:prSet presAssocID="{01B0D102-649E-46A1-BD45-73481CA91AD3}" presName="Name13" presStyleLbl="parChTrans1D2" presStyleIdx="1" presStyleCnt="5"/>
      <dgm:spPr/>
      <dgm:t>
        <a:bodyPr/>
        <a:lstStyle/>
        <a:p>
          <a:endParaRPr lang="en-US"/>
        </a:p>
      </dgm:t>
    </dgm:pt>
    <dgm:pt modelId="{599BAAD0-3493-4F47-A24E-9046078C12F2}" type="pres">
      <dgm:prSet presAssocID="{8FB05B85-9A18-4694-A16B-23933A0A3AA7}" presName="childText" presStyleLbl="bgAcc1" presStyleIdx="1" presStyleCnt="5" custScaleX="150863" custScaleY="111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6D14C-6424-4B7F-9617-5E4E6E587106}" type="pres">
      <dgm:prSet presAssocID="{05141878-AAA2-4CCB-B415-E43F1CC16EC2}" presName="Name13" presStyleLbl="parChTrans1D2" presStyleIdx="2" presStyleCnt="5"/>
      <dgm:spPr/>
      <dgm:t>
        <a:bodyPr/>
        <a:lstStyle/>
        <a:p>
          <a:endParaRPr lang="en-US"/>
        </a:p>
      </dgm:t>
    </dgm:pt>
    <dgm:pt modelId="{7D8AC5A7-2CBF-4B6D-9A3B-E30748EC45CF}" type="pres">
      <dgm:prSet presAssocID="{E53C3527-84F9-4C52-9F33-FE544DCFC456}" presName="childText" presStyleLbl="bgAcc1" presStyleIdx="2" presStyleCnt="5" custScaleX="1680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EE06AD-080F-4BB1-9919-7BD2E3E3833B}" type="pres">
      <dgm:prSet presAssocID="{4300F83C-4D75-4F73-9ECB-EFEE9810A45D}" presName="root" presStyleCnt="0"/>
      <dgm:spPr/>
    </dgm:pt>
    <dgm:pt modelId="{7889EE8B-7DA3-4B1B-A9FF-5F1B359995A6}" type="pres">
      <dgm:prSet presAssocID="{4300F83C-4D75-4F73-9ECB-EFEE9810A45D}" presName="rootComposite" presStyleCnt="0"/>
      <dgm:spPr/>
    </dgm:pt>
    <dgm:pt modelId="{05D1F3C8-AB93-4290-8F23-30D5706382E5}" type="pres">
      <dgm:prSet presAssocID="{4300F83C-4D75-4F73-9ECB-EFEE9810A45D}" presName="rootText" presStyleLbl="node1" presStyleIdx="1" presStyleCnt="2" custScaleX="129383"/>
      <dgm:spPr/>
      <dgm:t>
        <a:bodyPr/>
        <a:lstStyle/>
        <a:p>
          <a:endParaRPr lang="en-US"/>
        </a:p>
      </dgm:t>
    </dgm:pt>
    <dgm:pt modelId="{5FDBD93D-9E67-46B8-A7F4-DD617F7F6283}" type="pres">
      <dgm:prSet presAssocID="{4300F83C-4D75-4F73-9ECB-EFEE9810A45D}" presName="rootConnector" presStyleLbl="node1" presStyleIdx="1" presStyleCnt="2"/>
      <dgm:spPr/>
      <dgm:t>
        <a:bodyPr/>
        <a:lstStyle/>
        <a:p>
          <a:endParaRPr lang="en-US"/>
        </a:p>
      </dgm:t>
    </dgm:pt>
    <dgm:pt modelId="{F7F39ED6-0ABB-42DF-804D-7387D8321655}" type="pres">
      <dgm:prSet presAssocID="{4300F83C-4D75-4F73-9ECB-EFEE9810A45D}" presName="childShape" presStyleCnt="0"/>
      <dgm:spPr/>
    </dgm:pt>
    <dgm:pt modelId="{3423213F-C2A0-4ED5-9E1F-98892E6A8428}" type="pres">
      <dgm:prSet presAssocID="{64048EF5-3D33-49BC-A447-BD83689E43BF}" presName="Name13" presStyleLbl="parChTrans1D2" presStyleIdx="3" presStyleCnt="5"/>
      <dgm:spPr/>
      <dgm:t>
        <a:bodyPr/>
        <a:lstStyle/>
        <a:p>
          <a:endParaRPr lang="en-US"/>
        </a:p>
      </dgm:t>
    </dgm:pt>
    <dgm:pt modelId="{81A04137-5BAF-4197-A600-08F9BA6AE1B3}" type="pres">
      <dgm:prSet presAssocID="{134B1D28-45AE-430A-8425-56B214EA7349}" presName="childText" presStyleLbl="bgAcc1" presStyleIdx="3" presStyleCnt="5" custScaleX="148520" custScaleY="1658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309F27-484F-456E-8F2F-B3AA58BCC6BA}" type="pres">
      <dgm:prSet presAssocID="{51962E02-45B5-4D79-8799-DD38F3CB5B64}" presName="Name13" presStyleLbl="parChTrans1D2" presStyleIdx="4" presStyleCnt="5"/>
      <dgm:spPr/>
      <dgm:t>
        <a:bodyPr/>
        <a:lstStyle/>
        <a:p>
          <a:endParaRPr lang="en-US"/>
        </a:p>
      </dgm:t>
    </dgm:pt>
    <dgm:pt modelId="{6723EB22-E932-477A-A6B7-EFA8AF31583B}" type="pres">
      <dgm:prSet presAssocID="{E8C0E849-5569-46C3-8F79-EB55301C699A}" presName="childText" presStyleLbl="bgAcc1" presStyleIdx="4" presStyleCnt="5" custScaleX="150076" custScaleY="1625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E15A41-CEE9-4831-B961-64E8681D9CC1}" type="presOf" srcId="{56B2990A-F667-42FD-A2E5-EA396BCB93FB}" destId="{F381099D-44D9-4AB5-A5E7-C6EAE778EE07}" srcOrd="0" destOrd="0" presId="urn:microsoft.com/office/officeart/2005/8/layout/hierarchy3"/>
    <dgm:cxn modelId="{08FE8127-C4D4-4D2F-8445-A711D75398D2}" type="presOf" srcId="{05141878-AAA2-4CCB-B415-E43F1CC16EC2}" destId="{D336D14C-6424-4B7F-9617-5E4E6E587106}" srcOrd="0" destOrd="0" presId="urn:microsoft.com/office/officeart/2005/8/layout/hierarchy3"/>
    <dgm:cxn modelId="{1E13CFE7-4A32-4431-9863-AC2310166745}" type="presOf" srcId="{8FB05B85-9A18-4694-A16B-23933A0A3AA7}" destId="{599BAAD0-3493-4F47-A24E-9046078C12F2}" srcOrd="0" destOrd="0" presId="urn:microsoft.com/office/officeart/2005/8/layout/hierarchy3"/>
    <dgm:cxn modelId="{44173D45-27A1-4C59-A90D-3A4A23553784}" srcId="{8E1D8E15-FB0D-4225-B609-DF48ED827B16}" destId="{56B2990A-F667-42FD-A2E5-EA396BCB93FB}" srcOrd="0" destOrd="0" parTransId="{53420E42-1228-47CF-9D58-EF7DB8D2038D}" sibTransId="{5E0AB976-63A8-4536-BD60-24848E026590}"/>
    <dgm:cxn modelId="{B0726EBF-FB5D-41A5-9343-AAB37D53EDDE}" type="presOf" srcId="{134B1D28-45AE-430A-8425-56B214EA7349}" destId="{81A04137-5BAF-4197-A600-08F9BA6AE1B3}" srcOrd="0" destOrd="0" presId="urn:microsoft.com/office/officeart/2005/8/layout/hierarchy3"/>
    <dgm:cxn modelId="{FF669AB5-6A73-4871-9419-2461D4E3DF71}" type="presOf" srcId="{8E1D8E15-FB0D-4225-B609-DF48ED827B16}" destId="{737AF4B1-813F-4DBC-8887-CE888D39A950}" srcOrd="1" destOrd="0" presId="urn:microsoft.com/office/officeart/2005/8/layout/hierarchy3"/>
    <dgm:cxn modelId="{DACDDC40-F649-4D21-B8DF-06063128C99D}" type="presOf" srcId="{13343059-9BD4-4F00-91D4-6FE975CCEB5E}" destId="{24889D9D-73CB-407C-B7CC-1DCDD4C84F62}" srcOrd="0" destOrd="0" presId="urn:microsoft.com/office/officeart/2005/8/layout/hierarchy3"/>
    <dgm:cxn modelId="{F014F95A-70FE-44DC-ABE2-25E5C80618BE}" type="presOf" srcId="{64048EF5-3D33-49BC-A447-BD83689E43BF}" destId="{3423213F-C2A0-4ED5-9E1F-98892E6A8428}" srcOrd="0" destOrd="0" presId="urn:microsoft.com/office/officeart/2005/8/layout/hierarchy3"/>
    <dgm:cxn modelId="{0C47B9E2-074A-48CC-8189-B51FA1C3452C}" srcId="{4300F83C-4D75-4F73-9ECB-EFEE9810A45D}" destId="{134B1D28-45AE-430A-8425-56B214EA7349}" srcOrd="0" destOrd="0" parTransId="{64048EF5-3D33-49BC-A447-BD83689E43BF}" sibTransId="{7A1093D7-7483-467A-9128-277789DE257F}"/>
    <dgm:cxn modelId="{3C45DD24-6C6A-4938-BA79-2D1B22A9CE22}" type="presOf" srcId="{53420E42-1228-47CF-9D58-EF7DB8D2038D}" destId="{3A1CE849-DD74-4CEA-B107-A4EB4F5A05CB}" srcOrd="0" destOrd="0" presId="urn:microsoft.com/office/officeart/2005/8/layout/hierarchy3"/>
    <dgm:cxn modelId="{9C8B0CC0-EC1B-44BC-8D94-B3D900C3DF3B}" srcId="{13343059-9BD4-4F00-91D4-6FE975CCEB5E}" destId="{8E1D8E15-FB0D-4225-B609-DF48ED827B16}" srcOrd="0" destOrd="0" parTransId="{B7FBFE04-0AE7-4EDC-B56A-5074914C9928}" sibTransId="{9EAE02C3-3BE4-42A5-A828-9B32AED73337}"/>
    <dgm:cxn modelId="{5B9BF88F-AFC0-4355-B993-C27BD93FA3A4}" type="presOf" srcId="{8E1D8E15-FB0D-4225-B609-DF48ED827B16}" destId="{8C59B44A-46D4-459C-8F78-EEA2EEC1A828}" srcOrd="0" destOrd="0" presId="urn:microsoft.com/office/officeart/2005/8/layout/hierarchy3"/>
    <dgm:cxn modelId="{E6C72B52-28EB-4F53-A1EC-C5A9FF287EF6}" type="presOf" srcId="{4300F83C-4D75-4F73-9ECB-EFEE9810A45D}" destId="{5FDBD93D-9E67-46B8-A7F4-DD617F7F6283}" srcOrd="1" destOrd="0" presId="urn:microsoft.com/office/officeart/2005/8/layout/hierarchy3"/>
    <dgm:cxn modelId="{6E530035-0854-4193-8D2D-8226DDB7DA2C}" type="presOf" srcId="{4300F83C-4D75-4F73-9ECB-EFEE9810A45D}" destId="{05D1F3C8-AB93-4290-8F23-30D5706382E5}" srcOrd="0" destOrd="0" presId="urn:microsoft.com/office/officeart/2005/8/layout/hierarchy3"/>
    <dgm:cxn modelId="{4BC6E305-AFAC-4DA3-AAEA-DA9FA8728A88}" srcId="{4300F83C-4D75-4F73-9ECB-EFEE9810A45D}" destId="{E8C0E849-5569-46C3-8F79-EB55301C699A}" srcOrd="1" destOrd="0" parTransId="{51962E02-45B5-4D79-8799-DD38F3CB5B64}" sibTransId="{51EB2E81-FC0A-4CC8-B809-01A39ABA43C2}"/>
    <dgm:cxn modelId="{E48C26A4-387F-4FE7-A2AE-B605A63B77C9}" type="presOf" srcId="{E8C0E849-5569-46C3-8F79-EB55301C699A}" destId="{6723EB22-E932-477A-A6B7-EFA8AF31583B}" srcOrd="0" destOrd="0" presId="urn:microsoft.com/office/officeart/2005/8/layout/hierarchy3"/>
    <dgm:cxn modelId="{EFFCB47B-670A-4443-B06B-93B2DD6C74FE}" type="presOf" srcId="{01B0D102-649E-46A1-BD45-73481CA91AD3}" destId="{3D71A292-DB6A-428C-9232-911D1926337F}" srcOrd="0" destOrd="0" presId="urn:microsoft.com/office/officeart/2005/8/layout/hierarchy3"/>
    <dgm:cxn modelId="{FF2AF556-CF6E-4E84-9B5B-7F392F747C0D}" type="presOf" srcId="{E53C3527-84F9-4C52-9F33-FE544DCFC456}" destId="{7D8AC5A7-2CBF-4B6D-9A3B-E30748EC45CF}" srcOrd="0" destOrd="0" presId="urn:microsoft.com/office/officeart/2005/8/layout/hierarchy3"/>
    <dgm:cxn modelId="{86B3F039-B9D5-4034-B9F2-44833D2B8BDB}" srcId="{8E1D8E15-FB0D-4225-B609-DF48ED827B16}" destId="{8FB05B85-9A18-4694-A16B-23933A0A3AA7}" srcOrd="1" destOrd="0" parTransId="{01B0D102-649E-46A1-BD45-73481CA91AD3}" sibTransId="{108B097F-420E-4A46-8CE3-1911F08ED23F}"/>
    <dgm:cxn modelId="{988504FE-A2E8-4759-8ED0-2DF760E98D78}" srcId="{8E1D8E15-FB0D-4225-B609-DF48ED827B16}" destId="{E53C3527-84F9-4C52-9F33-FE544DCFC456}" srcOrd="2" destOrd="0" parTransId="{05141878-AAA2-4CCB-B415-E43F1CC16EC2}" sibTransId="{38DBC2D6-55CC-4FCD-8601-9EA67155325B}"/>
    <dgm:cxn modelId="{15C91C43-3581-4BE5-A106-CFE58ADCA0AD}" srcId="{13343059-9BD4-4F00-91D4-6FE975CCEB5E}" destId="{4300F83C-4D75-4F73-9ECB-EFEE9810A45D}" srcOrd="1" destOrd="0" parTransId="{2DE99D77-1D76-4ADD-AE30-E1281003BA4E}" sibTransId="{13B03C36-DFE8-4812-97E7-5806A3A599A8}"/>
    <dgm:cxn modelId="{E9176A7E-0D39-4776-9D7A-129F4311159A}" type="presOf" srcId="{51962E02-45B5-4D79-8799-DD38F3CB5B64}" destId="{5F309F27-484F-456E-8F2F-B3AA58BCC6BA}" srcOrd="0" destOrd="0" presId="urn:microsoft.com/office/officeart/2005/8/layout/hierarchy3"/>
    <dgm:cxn modelId="{2712043C-F62D-43AE-BB02-E93890081E11}" type="presParOf" srcId="{24889D9D-73CB-407C-B7CC-1DCDD4C84F62}" destId="{2FC81429-2B2D-4C91-88A6-7077129A8F83}" srcOrd="0" destOrd="0" presId="urn:microsoft.com/office/officeart/2005/8/layout/hierarchy3"/>
    <dgm:cxn modelId="{0AEDB3C7-320D-4F7F-B940-58C2372A3FE5}" type="presParOf" srcId="{2FC81429-2B2D-4C91-88A6-7077129A8F83}" destId="{395F81E9-BF7C-41D5-AB65-15A4FE73AE51}" srcOrd="0" destOrd="0" presId="urn:microsoft.com/office/officeart/2005/8/layout/hierarchy3"/>
    <dgm:cxn modelId="{9C63EA3D-6327-4C41-84F3-196EB4137A76}" type="presParOf" srcId="{395F81E9-BF7C-41D5-AB65-15A4FE73AE51}" destId="{8C59B44A-46D4-459C-8F78-EEA2EEC1A828}" srcOrd="0" destOrd="0" presId="urn:microsoft.com/office/officeart/2005/8/layout/hierarchy3"/>
    <dgm:cxn modelId="{BD9266C6-B063-4365-A2A8-6043EA037115}" type="presParOf" srcId="{395F81E9-BF7C-41D5-AB65-15A4FE73AE51}" destId="{737AF4B1-813F-4DBC-8887-CE888D39A950}" srcOrd="1" destOrd="0" presId="urn:microsoft.com/office/officeart/2005/8/layout/hierarchy3"/>
    <dgm:cxn modelId="{21377938-86E0-40A8-8A3C-A820723E802D}" type="presParOf" srcId="{2FC81429-2B2D-4C91-88A6-7077129A8F83}" destId="{5D2C3F5E-5967-49CB-8E37-DD25528771F0}" srcOrd="1" destOrd="0" presId="urn:microsoft.com/office/officeart/2005/8/layout/hierarchy3"/>
    <dgm:cxn modelId="{30F6FF7B-B59C-46D5-9E8F-F40F28815902}" type="presParOf" srcId="{5D2C3F5E-5967-49CB-8E37-DD25528771F0}" destId="{3A1CE849-DD74-4CEA-B107-A4EB4F5A05CB}" srcOrd="0" destOrd="0" presId="urn:microsoft.com/office/officeart/2005/8/layout/hierarchy3"/>
    <dgm:cxn modelId="{A8DCA5ED-20C5-4461-B101-944DE10B297A}" type="presParOf" srcId="{5D2C3F5E-5967-49CB-8E37-DD25528771F0}" destId="{F381099D-44D9-4AB5-A5E7-C6EAE778EE07}" srcOrd="1" destOrd="0" presId="urn:microsoft.com/office/officeart/2005/8/layout/hierarchy3"/>
    <dgm:cxn modelId="{340BD1B1-CEEA-4BF6-BAB7-3FAB5CF983A1}" type="presParOf" srcId="{5D2C3F5E-5967-49CB-8E37-DD25528771F0}" destId="{3D71A292-DB6A-428C-9232-911D1926337F}" srcOrd="2" destOrd="0" presId="urn:microsoft.com/office/officeart/2005/8/layout/hierarchy3"/>
    <dgm:cxn modelId="{F75BE019-07B4-4A24-9E01-6B57934BE8A3}" type="presParOf" srcId="{5D2C3F5E-5967-49CB-8E37-DD25528771F0}" destId="{599BAAD0-3493-4F47-A24E-9046078C12F2}" srcOrd="3" destOrd="0" presId="urn:microsoft.com/office/officeart/2005/8/layout/hierarchy3"/>
    <dgm:cxn modelId="{75BD9D5F-C1A0-4A09-986B-563EA9B1989F}" type="presParOf" srcId="{5D2C3F5E-5967-49CB-8E37-DD25528771F0}" destId="{D336D14C-6424-4B7F-9617-5E4E6E587106}" srcOrd="4" destOrd="0" presId="urn:microsoft.com/office/officeart/2005/8/layout/hierarchy3"/>
    <dgm:cxn modelId="{8F67DD88-295B-455E-AFB6-0EB3782A9DE7}" type="presParOf" srcId="{5D2C3F5E-5967-49CB-8E37-DD25528771F0}" destId="{7D8AC5A7-2CBF-4B6D-9A3B-E30748EC45CF}" srcOrd="5" destOrd="0" presId="urn:microsoft.com/office/officeart/2005/8/layout/hierarchy3"/>
    <dgm:cxn modelId="{B4D9FE2A-0105-4C9A-9B9D-99E97C1DD0D5}" type="presParOf" srcId="{24889D9D-73CB-407C-B7CC-1DCDD4C84F62}" destId="{2DEE06AD-080F-4BB1-9919-7BD2E3E3833B}" srcOrd="1" destOrd="0" presId="urn:microsoft.com/office/officeart/2005/8/layout/hierarchy3"/>
    <dgm:cxn modelId="{1446B0A7-E42B-4408-97DA-7A6A97724E4E}" type="presParOf" srcId="{2DEE06AD-080F-4BB1-9919-7BD2E3E3833B}" destId="{7889EE8B-7DA3-4B1B-A9FF-5F1B359995A6}" srcOrd="0" destOrd="0" presId="urn:microsoft.com/office/officeart/2005/8/layout/hierarchy3"/>
    <dgm:cxn modelId="{770D3C84-6194-4C4E-97FD-FBB502CC9A0D}" type="presParOf" srcId="{7889EE8B-7DA3-4B1B-A9FF-5F1B359995A6}" destId="{05D1F3C8-AB93-4290-8F23-30D5706382E5}" srcOrd="0" destOrd="0" presId="urn:microsoft.com/office/officeart/2005/8/layout/hierarchy3"/>
    <dgm:cxn modelId="{112F71B4-1E73-4D0C-811D-2D02997683EB}" type="presParOf" srcId="{7889EE8B-7DA3-4B1B-A9FF-5F1B359995A6}" destId="{5FDBD93D-9E67-46B8-A7F4-DD617F7F6283}" srcOrd="1" destOrd="0" presId="urn:microsoft.com/office/officeart/2005/8/layout/hierarchy3"/>
    <dgm:cxn modelId="{0B6FB724-C094-403F-9103-543315138015}" type="presParOf" srcId="{2DEE06AD-080F-4BB1-9919-7BD2E3E3833B}" destId="{F7F39ED6-0ABB-42DF-804D-7387D8321655}" srcOrd="1" destOrd="0" presId="urn:microsoft.com/office/officeart/2005/8/layout/hierarchy3"/>
    <dgm:cxn modelId="{AA15E12C-65ED-4E86-9BA3-302F440CC3EE}" type="presParOf" srcId="{F7F39ED6-0ABB-42DF-804D-7387D8321655}" destId="{3423213F-C2A0-4ED5-9E1F-98892E6A8428}" srcOrd="0" destOrd="0" presId="urn:microsoft.com/office/officeart/2005/8/layout/hierarchy3"/>
    <dgm:cxn modelId="{73DFB037-94CE-458D-A847-6000EEC1D46F}" type="presParOf" srcId="{F7F39ED6-0ABB-42DF-804D-7387D8321655}" destId="{81A04137-5BAF-4197-A600-08F9BA6AE1B3}" srcOrd="1" destOrd="0" presId="urn:microsoft.com/office/officeart/2005/8/layout/hierarchy3"/>
    <dgm:cxn modelId="{4AB92984-5307-4A28-9AC5-B039A6F5C736}" type="presParOf" srcId="{F7F39ED6-0ABB-42DF-804D-7387D8321655}" destId="{5F309F27-484F-456E-8F2F-B3AA58BCC6BA}" srcOrd="2" destOrd="0" presId="urn:microsoft.com/office/officeart/2005/8/layout/hierarchy3"/>
    <dgm:cxn modelId="{802308BD-8FCC-4919-96D5-DE961A11C4ED}" type="presParOf" srcId="{F7F39ED6-0ABB-42DF-804D-7387D8321655}" destId="{6723EB22-E932-477A-A6B7-EFA8AF31583B}" srcOrd="3" destOrd="0" presId="urn:microsoft.com/office/officeart/2005/8/layout/hierarchy3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E059F69-0BC3-4F7A-B496-B29C6AD8C7D7}" type="doc">
      <dgm:prSet loTypeId="urn:microsoft.com/office/officeart/2005/8/layout/orgChart1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DFDD0B1B-B1CB-4F88-9CF6-CA89DA12C330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Tests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F3C44412-B373-43F5-8180-B228E8763DC7}" type="parTrans" cxnId="{F82C7D93-F36E-4657-95E3-BD0060AC851F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2ACBD4D8-350C-4CE5-B82B-CB413C5ACF16}" type="sibTrans" cxnId="{F82C7D93-F36E-4657-95E3-BD0060AC851F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04A620B9-558A-458D-8CA6-6156E3C11510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Hydrolytic Resistance T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AE588120-4009-4174-BE56-6E337EA55F33}" type="parTrans" cxnId="{12574374-DFE4-4A93-8935-0C4F1475F1E6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5F8F86E8-3276-42CE-ABD1-3B784F09C606}" type="sibTrans" cxnId="{12574374-DFE4-4A93-8935-0C4F1475F1E6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4E1FF9A5-2DFA-4CCE-BD72-CF1D5ABB9AC1}">
      <dgm:prSet phldrT="[Text]"/>
      <dgm:spPr/>
      <dgm:t>
        <a:bodyPr/>
        <a:lstStyle/>
        <a:p>
          <a:pPr algn="l"/>
          <a:r>
            <a:rPr lang="en-US" dirty="0" smtClean="0">
              <a:latin typeface="Times New Roman" pitchFamily="18" charset="0"/>
              <a:cs typeface="Times New Roman" pitchFamily="18" charset="0"/>
            </a:rPr>
            <a:t>Water Attack T	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ACAAE025-E8E6-4A82-94CC-3487A522D201}" type="parTrans" cxnId="{88236DCB-46CC-45B7-B463-95DF4F0C5759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8E845495-B725-4846-A1BE-26D90794ADF2}" type="sibTrans" cxnId="{88236DCB-46CC-45B7-B463-95DF4F0C5759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4BE40B6B-E521-415F-AE9E-59FA1DDFE90B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Powdered GT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646FA17B-CA5D-4503-BAD5-2DC3B0F1850A}" type="parTrans" cxnId="{73CF4E92-D9FC-4C9D-86F8-AFCF147AB18A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DD7F3FB7-0BB0-463E-8B25-8F79CEA113C2}" type="sibTrans" cxnId="{73CF4E92-D9FC-4C9D-86F8-AFCF147AB18A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07F87FBC-5CF6-431F-BA67-9488B192FD53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Light Transmission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CA3AE30B-1ACD-4BDD-84F1-06CD676882CF}" type="parTrans" cxnId="{0AB1C3EA-08DA-4C91-A75A-0517E2C409B6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3206100-7FC9-49B9-A6D2-4F272AA2DA15}" type="sibTrans" cxnId="{0AB1C3EA-08DA-4C91-A75A-0517E2C409B6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6FBF65C5-0E08-4925-8DBA-0C05289435BB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Arsenic Test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1F3F5733-840C-4E39-9949-C83F0D86F016}" type="parTrans" cxnId="{806D7DBD-5663-4BFA-B40A-3CFDEC1A3484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19A8E049-1642-420E-9D2E-2257A97E5607}" type="sibTrans" cxnId="{806D7DBD-5663-4BFA-B40A-3CFDEC1A3484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04A4C8F9-7B23-4CBB-9A73-FAC60384247F}" type="pres">
      <dgm:prSet presAssocID="{CE059F69-0BC3-4F7A-B496-B29C6AD8C7D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30D77C0-46F4-403B-8D8F-90A531D5CD0B}" type="pres">
      <dgm:prSet presAssocID="{DFDD0B1B-B1CB-4F88-9CF6-CA89DA12C330}" presName="hierRoot1" presStyleCnt="0">
        <dgm:presLayoutVars>
          <dgm:hierBranch val="init"/>
        </dgm:presLayoutVars>
      </dgm:prSet>
      <dgm:spPr/>
    </dgm:pt>
    <dgm:pt modelId="{775DDA44-6500-42CC-85F0-86F61C395E8F}" type="pres">
      <dgm:prSet presAssocID="{DFDD0B1B-B1CB-4F88-9CF6-CA89DA12C330}" presName="rootComposite1" presStyleCnt="0"/>
      <dgm:spPr/>
    </dgm:pt>
    <dgm:pt modelId="{B1158E18-867D-43E6-96CF-AB9899237634}" type="pres">
      <dgm:prSet presAssocID="{DFDD0B1B-B1CB-4F88-9CF6-CA89DA12C330}" presName="rootText1" presStyleLbl="node0" presStyleIdx="0" presStyleCnt="1" custScaleX="1782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5AC9D0-79AF-43AC-95C7-8B0D258FADF0}" type="pres">
      <dgm:prSet presAssocID="{DFDD0B1B-B1CB-4F88-9CF6-CA89DA12C33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FC7F521-B22D-4C38-81E7-423FD2FE40F7}" type="pres">
      <dgm:prSet presAssocID="{DFDD0B1B-B1CB-4F88-9CF6-CA89DA12C330}" presName="hierChild2" presStyleCnt="0"/>
      <dgm:spPr/>
    </dgm:pt>
    <dgm:pt modelId="{F2BC49B2-F42B-4DB4-9F84-BD1B81929B01}" type="pres">
      <dgm:prSet presAssocID="{AE588120-4009-4174-BE56-6E337EA55F33}" presName="Name37" presStyleLbl="parChTrans1D2" presStyleIdx="0" presStyleCnt="5"/>
      <dgm:spPr/>
      <dgm:t>
        <a:bodyPr/>
        <a:lstStyle/>
        <a:p>
          <a:endParaRPr lang="en-US"/>
        </a:p>
      </dgm:t>
    </dgm:pt>
    <dgm:pt modelId="{0647479D-0799-419E-A1C9-238B8677D70C}" type="pres">
      <dgm:prSet presAssocID="{04A620B9-558A-458D-8CA6-6156E3C11510}" presName="hierRoot2" presStyleCnt="0">
        <dgm:presLayoutVars>
          <dgm:hierBranch val="init"/>
        </dgm:presLayoutVars>
      </dgm:prSet>
      <dgm:spPr/>
    </dgm:pt>
    <dgm:pt modelId="{942E76D4-04FB-475D-843C-B75E52D971FB}" type="pres">
      <dgm:prSet presAssocID="{04A620B9-558A-458D-8CA6-6156E3C11510}" presName="rootComposite" presStyleCnt="0"/>
      <dgm:spPr/>
    </dgm:pt>
    <dgm:pt modelId="{BBB2A01B-166B-4338-A2ED-6A2F447B55F2}" type="pres">
      <dgm:prSet presAssocID="{04A620B9-558A-458D-8CA6-6156E3C11510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0BB4CC-D950-432D-86CA-6B92F8723F62}" type="pres">
      <dgm:prSet presAssocID="{04A620B9-558A-458D-8CA6-6156E3C11510}" presName="rootConnector" presStyleLbl="node2" presStyleIdx="0" presStyleCnt="5"/>
      <dgm:spPr/>
      <dgm:t>
        <a:bodyPr/>
        <a:lstStyle/>
        <a:p>
          <a:endParaRPr lang="en-US"/>
        </a:p>
      </dgm:t>
    </dgm:pt>
    <dgm:pt modelId="{17AFA575-6239-48C6-8B6A-8B56097CD157}" type="pres">
      <dgm:prSet presAssocID="{04A620B9-558A-458D-8CA6-6156E3C11510}" presName="hierChild4" presStyleCnt="0"/>
      <dgm:spPr/>
    </dgm:pt>
    <dgm:pt modelId="{D50ACD19-386C-46E6-9524-140B94F2DF2D}" type="pres">
      <dgm:prSet presAssocID="{04A620B9-558A-458D-8CA6-6156E3C11510}" presName="hierChild5" presStyleCnt="0"/>
      <dgm:spPr/>
    </dgm:pt>
    <dgm:pt modelId="{EECBC9F3-2549-410C-B830-F923C847E883}" type="pres">
      <dgm:prSet presAssocID="{ACAAE025-E8E6-4A82-94CC-3487A522D201}" presName="Name37" presStyleLbl="parChTrans1D2" presStyleIdx="1" presStyleCnt="5"/>
      <dgm:spPr/>
      <dgm:t>
        <a:bodyPr/>
        <a:lstStyle/>
        <a:p>
          <a:endParaRPr lang="en-US"/>
        </a:p>
      </dgm:t>
    </dgm:pt>
    <dgm:pt modelId="{AC1ACF9F-1FAC-4896-BF3E-91723742FF34}" type="pres">
      <dgm:prSet presAssocID="{4E1FF9A5-2DFA-4CCE-BD72-CF1D5ABB9AC1}" presName="hierRoot2" presStyleCnt="0">
        <dgm:presLayoutVars>
          <dgm:hierBranch val="init"/>
        </dgm:presLayoutVars>
      </dgm:prSet>
      <dgm:spPr/>
    </dgm:pt>
    <dgm:pt modelId="{A6F63F10-067E-4E40-8C77-3BBDEB54A338}" type="pres">
      <dgm:prSet presAssocID="{4E1FF9A5-2DFA-4CCE-BD72-CF1D5ABB9AC1}" presName="rootComposite" presStyleCnt="0"/>
      <dgm:spPr/>
    </dgm:pt>
    <dgm:pt modelId="{EF2BA28C-7FF4-478A-A085-FFFCEA40B9F6}" type="pres">
      <dgm:prSet presAssocID="{4E1FF9A5-2DFA-4CCE-BD72-CF1D5ABB9AC1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39CD97-CA6E-4BC3-979E-1E09BD58B7CD}" type="pres">
      <dgm:prSet presAssocID="{4E1FF9A5-2DFA-4CCE-BD72-CF1D5ABB9AC1}" presName="rootConnector" presStyleLbl="node2" presStyleIdx="1" presStyleCnt="5"/>
      <dgm:spPr/>
      <dgm:t>
        <a:bodyPr/>
        <a:lstStyle/>
        <a:p>
          <a:endParaRPr lang="en-US"/>
        </a:p>
      </dgm:t>
    </dgm:pt>
    <dgm:pt modelId="{66B3C0AB-57B7-49C1-97A5-D712C185150C}" type="pres">
      <dgm:prSet presAssocID="{4E1FF9A5-2DFA-4CCE-BD72-CF1D5ABB9AC1}" presName="hierChild4" presStyleCnt="0"/>
      <dgm:spPr/>
    </dgm:pt>
    <dgm:pt modelId="{91B8E475-204F-4B2F-A686-6D35020B3ED2}" type="pres">
      <dgm:prSet presAssocID="{4E1FF9A5-2DFA-4CCE-BD72-CF1D5ABB9AC1}" presName="hierChild5" presStyleCnt="0"/>
      <dgm:spPr/>
    </dgm:pt>
    <dgm:pt modelId="{E13D19B2-BB36-4C05-8E30-6FF7A6C74025}" type="pres">
      <dgm:prSet presAssocID="{646FA17B-CA5D-4503-BAD5-2DC3B0F1850A}" presName="Name37" presStyleLbl="parChTrans1D2" presStyleIdx="2" presStyleCnt="5"/>
      <dgm:spPr/>
      <dgm:t>
        <a:bodyPr/>
        <a:lstStyle/>
        <a:p>
          <a:endParaRPr lang="en-US"/>
        </a:p>
      </dgm:t>
    </dgm:pt>
    <dgm:pt modelId="{DCD2A6F1-ECC5-450B-9F20-6399CB3052FD}" type="pres">
      <dgm:prSet presAssocID="{4BE40B6B-E521-415F-AE9E-59FA1DDFE90B}" presName="hierRoot2" presStyleCnt="0">
        <dgm:presLayoutVars>
          <dgm:hierBranch val="init"/>
        </dgm:presLayoutVars>
      </dgm:prSet>
      <dgm:spPr/>
    </dgm:pt>
    <dgm:pt modelId="{F1E98C7F-2D41-4028-81C6-F01F24F336BE}" type="pres">
      <dgm:prSet presAssocID="{4BE40B6B-E521-415F-AE9E-59FA1DDFE90B}" presName="rootComposite" presStyleCnt="0"/>
      <dgm:spPr/>
    </dgm:pt>
    <dgm:pt modelId="{701F9B3C-CBB0-4FA1-8A2A-EF077ACE0CE4}" type="pres">
      <dgm:prSet presAssocID="{4BE40B6B-E521-415F-AE9E-59FA1DDFE90B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26EB3A-7046-45D4-9726-5CE3A30D5E27}" type="pres">
      <dgm:prSet presAssocID="{4BE40B6B-E521-415F-AE9E-59FA1DDFE90B}" presName="rootConnector" presStyleLbl="node2" presStyleIdx="2" presStyleCnt="5"/>
      <dgm:spPr/>
      <dgm:t>
        <a:bodyPr/>
        <a:lstStyle/>
        <a:p>
          <a:endParaRPr lang="en-US"/>
        </a:p>
      </dgm:t>
    </dgm:pt>
    <dgm:pt modelId="{E917959F-7941-4CDE-B522-FEB811A56E6E}" type="pres">
      <dgm:prSet presAssocID="{4BE40B6B-E521-415F-AE9E-59FA1DDFE90B}" presName="hierChild4" presStyleCnt="0"/>
      <dgm:spPr/>
    </dgm:pt>
    <dgm:pt modelId="{D0EEA952-BDD9-412D-B44F-F5C1F2DF4ABD}" type="pres">
      <dgm:prSet presAssocID="{4BE40B6B-E521-415F-AE9E-59FA1DDFE90B}" presName="hierChild5" presStyleCnt="0"/>
      <dgm:spPr/>
    </dgm:pt>
    <dgm:pt modelId="{9DCD3D64-33DA-499A-BE63-B7AA72413486}" type="pres">
      <dgm:prSet presAssocID="{CA3AE30B-1ACD-4BDD-84F1-06CD676882CF}" presName="Name37" presStyleLbl="parChTrans1D2" presStyleIdx="3" presStyleCnt="5"/>
      <dgm:spPr/>
      <dgm:t>
        <a:bodyPr/>
        <a:lstStyle/>
        <a:p>
          <a:endParaRPr lang="en-US"/>
        </a:p>
      </dgm:t>
    </dgm:pt>
    <dgm:pt modelId="{FF41D8A6-C916-4FFE-AE95-A281ED3BEEBA}" type="pres">
      <dgm:prSet presAssocID="{07F87FBC-5CF6-431F-BA67-9488B192FD53}" presName="hierRoot2" presStyleCnt="0">
        <dgm:presLayoutVars>
          <dgm:hierBranch val="init"/>
        </dgm:presLayoutVars>
      </dgm:prSet>
      <dgm:spPr/>
    </dgm:pt>
    <dgm:pt modelId="{068004C4-7DF0-4331-9F88-3E69131B98C4}" type="pres">
      <dgm:prSet presAssocID="{07F87FBC-5CF6-431F-BA67-9488B192FD53}" presName="rootComposite" presStyleCnt="0"/>
      <dgm:spPr/>
    </dgm:pt>
    <dgm:pt modelId="{72CC6F08-9874-4AC1-8A7A-CBF4C905127B}" type="pres">
      <dgm:prSet presAssocID="{07F87FBC-5CF6-431F-BA67-9488B192FD53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A1FD99-7C93-4778-917F-570BD2C60912}" type="pres">
      <dgm:prSet presAssocID="{07F87FBC-5CF6-431F-BA67-9488B192FD53}" presName="rootConnector" presStyleLbl="node2" presStyleIdx="3" presStyleCnt="5"/>
      <dgm:spPr/>
      <dgm:t>
        <a:bodyPr/>
        <a:lstStyle/>
        <a:p>
          <a:endParaRPr lang="en-US"/>
        </a:p>
      </dgm:t>
    </dgm:pt>
    <dgm:pt modelId="{4029AB9D-D692-456F-A737-4896EAADE0AC}" type="pres">
      <dgm:prSet presAssocID="{07F87FBC-5CF6-431F-BA67-9488B192FD53}" presName="hierChild4" presStyleCnt="0"/>
      <dgm:spPr/>
    </dgm:pt>
    <dgm:pt modelId="{D61469D7-9A0B-44C6-910D-7C5C1A390CD3}" type="pres">
      <dgm:prSet presAssocID="{07F87FBC-5CF6-431F-BA67-9488B192FD53}" presName="hierChild5" presStyleCnt="0"/>
      <dgm:spPr/>
    </dgm:pt>
    <dgm:pt modelId="{12F88D01-2B10-456E-8913-7053EC170DFF}" type="pres">
      <dgm:prSet presAssocID="{1F3F5733-840C-4E39-9949-C83F0D86F016}" presName="Name37" presStyleLbl="parChTrans1D2" presStyleIdx="4" presStyleCnt="5"/>
      <dgm:spPr/>
      <dgm:t>
        <a:bodyPr/>
        <a:lstStyle/>
        <a:p>
          <a:endParaRPr lang="en-US"/>
        </a:p>
      </dgm:t>
    </dgm:pt>
    <dgm:pt modelId="{9AEA5186-6B2E-4E7D-8B00-E9A88AAE018A}" type="pres">
      <dgm:prSet presAssocID="{6FBF65C5-0E08-4925-8DBA-0C05289435BB}" presName="hierRoot2" presStyleCnt="0">
        <dgm:presLayoutVars>
          <dgm:hierBranch val="init"/>
        </dgm:presLayoutVars>
      </dgm:prSet>
      <dgm:spPr/>
    </dgm:pt>
    <dgm:pt modelId="{56FEA122-7D16-4780-83F3-6077197CEF7B}" type="pres">
      <dgm:prSet presAssocID="{6FBF65C5-0E08-4925-8DBA-0C05289435BB}" presName="rootComposite" presStyleCnt="0"/>
      <dgm:spPr/>
    </dgm:pt>
    <dgm:pt modelId="{63893FBB-56A0-4332-A409-6D43EC8E279B}" type="pres">
      <dgm:prSet presAssocID="{6FBF65C5-0E08-4925-8DBA-0C05289435BB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A32ADE-F6F2-42D5-BABE-F5311725D144}" type="pres">
      <dgm:prSet presAssocID="{6FBF65C5-0E08-4925-8DBA-0C05289435BB}" presName="rootConnector" presStyleLbl="node2" presStyleIdx="4" presStyleCnt="5"/>
      <dgm:spPr/>
      <dgm:t>
        <a:bodyPr/>
        <a:lstStyle/>
        <a:p>
          <a:endParaRPr lang="en-US"/>
        </a:p>
      </dgm:t>
    </dgm:pt>
    <dgm:pt modelId="{1106E4E4-2BAA-441D-A364-D57EA7994AFE}" type="pres">
      <dgm:prSet presAssocID="{6FBF65C5-0E08-4925-8DBA-0C05289435BB}" presName="hierChild4" presStyleCnt="0"/>
      <dgm:spPr/>
    </dgm:pt>
    <dgm:pt modelId="{19E1E6CE-DF51-4F91-9473-54B444C93AB7}" type="pres">
      <dgm:prSet presAssocID="{6FBF65C5-0E08-4925-8DBA-0C05289435BB}" presName="hierChild5" presStyleCnt="0"/>
      <dgm:spPr/>
    </dgm:pt>
    <dgm:pt modelId="{4D34C4C6-79B7-4E96-85B6-33E68DF1CB3D}" type="pres">
      <dgm:prSet presAssocID="{DFDD0B1B-B1CB-4F88-9CF6-CA89DA12C330}" presName="hierChild3" presStyleCnt="0"/>
      <dgm:spPr/>
    </dgm:pt>
  </dgm:ptLst>
  <dgm:cxnLst>
    <dgm:cxn modelId="{F82C7D93-F36E-4657-95E3-BD0060AC851F}" srcId="{CE059F69-0BC3-4F7A-B496-B29C6AD8C7D7}" destId="{DFDD0B1B-B1CB-4F88-9CF6-CA89DA12C330}" srcOrd="0" destOrd="0" parTransId="{F3C44412-B373-43F5-8180-B228E8763DC7}" sibTransId="{2ACBD4D8-350C-4CE5-B82B-CB413C5ACF16}"/>
    <dgm:cxn modelId="{C46235AE-6C66-4102-A15A-9D7B25F547BF}" type="presOf" srcId="{6FBF65C5-0E08-4925-8DBA-0C05289435BB}" destId="{63893FBB-56A0-4332-A409-6D43EC8E279B}" srcOrd="0" destOrd="0" presId="urn:microsoft.com/office/officeart/2005/8/layout/orgChart1"/>
    <dgm:cxn modelId="{2DFF0359-B79C-4DC7-95C7-784635F14349}" type="presOf" srcId="{4BE40B6B-E521-415F-AE9E-59FA1DDFE90B}" destId="{EB26EB3A-7046-45D4-9726-5CE3A30D5E27}" srcOrd="1" destOrd="0" presId="urn:microsoft.com/office/officeart/2005/8/layout/orgChart1"/>
    <dgm:cxn modelId="{7303381A-1864-492A-AD4D-FEC3A47513BC}" type="presOf" srcId="{DFDD0B1B-B1CB-4F88-9CF6-CA89DA12C330}" destId="{B1158E18-867D-43E6-96CF-AB9899237634}" srcOrd="0" destOrd="0" presId="urn:microsoft.com/office/officeart/2005/8/layout/orgChart1"/>
    <dgm:cxn modelId="{73CF4E92-D9FC-4C9D-86F8-AFCF147AB18A}" srcId="{DFDD0B1B-B1CB-4F88-9CF6-CA89DA12C330}" destId="{4BE40B6B-E521-415F-AE9E-59FA1DDFE90B}" srcOrd="2" destOrd="0" parTransId="{646FA17B-CA5D-4503-BAD5-2DC3B0F1850A}" sibTransId="{DD7F3FB7-0BB0-463E-8B25-8F79CEA113C2}"/>
    <dgm:cxn modelId="{53C27E05-B1FC-450E-A64F-4CCBC262E958}" type="presOf" srcId="{6FBF65C5-0E08-4925-8DBA-0C05289435BB}" destId="{7EA32ADE-F6F2-42D5-BABE-F5311725D144}" srcOrd="1" destOrd="0" presId="urn:microsoft.com/office/officeart/2005/8/layout/orgChart1"/>
    <dgm:cxn modelId="{6176732A-26DF-4035-AA31-6D62AFF09ACD}" type="presOf" srcId="{CA3AE30B-1ACD-4BDD-84F1-06CD676882CF}" destId="{9DCD3D64-33DA-499A-BE63-B7AA72413486}" srcOrd="0" destOrd="0" presId="urn:microsoft.com/office/officeart/2005/8/layout/orgChart1"/>
    <dgm:cxn modelId="{B88DE43C-915B-455B-98A7-F717C573CFD8}" type="presOf" srcId="{4BE40B6B-E521-415F-AE9E-59FA1DDFE90B}" destId="{701F9B3C-CBB0-4FA1-8A2A-EF077ACE0CE4}" srcOrd="0" destOrd="0" presId="urn:microsoft.com/office/officeart/2005/8/layout/orgChart1"/>
    <dgm:cxn modelId="{F2BC521E-2395-46F8-BA76-A4D7F42EDDFB}" type="presOf" srcId="{AE588120-4009-4174-BE56-6E337EA55F33}" destId="{F2BC49B2-F42B-4DB4-9F84-BD1B81929B01}" srcOrd="0" destOrd="0" presId="urn:microsoft.com/office/officeart/2005/8/layout/orgChart1"/>
    <dgm:cxn modelId="{C4F4B1C6-8FD3-4952-B593-044D77674A9A}" type="presOf" srcId="{1F3F5733-840C-4E39-9949-C83F0D86F016}" destId="{12F88D01-2B10-456E-8913-7053EC170DFF}" srcOrd="0" destOrd="0" presId="urn:microsoft.com/office/officeart/2005/8/layout/orgChart1"/>
    <dgm:cxn modelId="{310239AD-34C6-47B5-96EF-24C11C733762}" type="presOf" srcId="{04A620B9-558A-458D-8CA6-6156E3C11510}" destId="{BBB2A01B-166B-4338-A2ED-6A2F447B55F2}" srcOrd="0" destOrd="0" presId="urn:microsoft.com/office/officeart/2005/8/layout/orgChart1"/>
    <dgm:cxn modelId="{E68196D0-B6C5-4F91-8CBB-AF9677ADE244}" type="presOf" srcId="{07F87FBC-5CF6-431F-BA67-9488B192FD53}" destId="{72CC6F08-9874-4AC1-8A7A-CBF4C905127B}" srcOrd="0" destOrd="0" presId="urn:microsoft.com/office/officeart/2005/8/layout/orgChart1"/>
    <dgm:cxn modelId="{C8AB77E3-E229-49CB-855B-692CC2E0227C}" type="presOf" srcId="{646FA17B-CA5D-4503-BAD5-2DC3B0F1850A}" destId="{E13D19B2-BB36-4C05-8E30-6FF7A6C74025}" srcOrd="0" destOrd="0" presId="urn:microsoft.com/office/officeart/2005/8/layout/orgChart1"/>
    <dgm:cxn modelId="{93D7A51C-544F-4874-A59E-35C7CFCA8F19}" type="presOf" srcId="{4E1FF9A5-2DFA-4CCE-BD72-CF1D5ABB9AC1}" destId="{D139CD97-CA6E-4BC3-979E-1E09BD58B7CD}" srcOrd="1" destOrd="0" presId="urn:microsoft.com/office/officeart/2005/8/layout/orgChart1"/>
    <dgm:cxn modelId="{8EB3BCCA-CDE7-421D-8284-C0DF1CEAE751}" type="presOf" srcId="{DFDD0B1B-B1CB-4F88-9CF6-CA89DA12C330}" destId="{DF5AC9D0-79AF-43AC-95C7-8B0D258FADF0}" srcOrd="1" destOrd="0" presId="urn:microsoft.com/office/officeart/2005/8/layout/orgChart1"/>
    <dgm:cxn modelId="{88236DCB-46CC-45B7-B463-95DF4F0C5759}" srcId="{DFDD0B1B-B1CB-4F88-9CF6-CA89DA12C330}" destId="{4E1FF9A5-2DFA-4CCE-BD72-CF1D5ABB9AC1}" srcOrd="1" destOrd="0" parTransId="{ACAAE025-E8E6-4A82-94CC-3487A522D201}" sibTransId="{8E845495-B725-4846-A1BE-26D90794ADF2}"/>
    <dgm:cxn modelId="{3328B657-AA00-4582-97F1-5945BF9B2B71}" type="presOf" srcId="{4E1FF9A5-2DFA-4CCE-BD72-CF1D5ABB9AC1}" destId="{EF2BA28C-7FF4-478A-A085-FFFCEA40B9F6}" srcOrd="0" destOrd="0" presId="urn:microsoft.com/office/officeart/2005/8/layout/orgChart1"/>
    <dgm:cxn modelId="{ED7D4809-E0A7-4209-BC93-F8754AB303DA}" type="presOf" srcId="{04A620B9-558A-458D-8CA6-6156E3C11510}" destId="{7D0BB4CC-D950-432D-86CA-6B92F8723F62}" srcOrd="1" destOrd="0" presId="urn:microsoft.com/office/officeart/2005/8/layout/orgChart1"/>
    <dgm:cxn modelId="{A7ACBE2F-B3B4-463D-8E9D-73484F32B561}" type="presOf" srcId="{CE059F69-0BC3-4F7A-B496-B29C6AD8C7D7}" destId="{04A4C8F9-7B23-4CBB-9A73-FAC60384247F}" srcOrd="0" destOrd="0" presId="urn:microsoft.com/office/officeart/2005/8/layout/orgChart1"/>
    <dgm:cxn modelId="{7029ACE3-B2BF-4FB3-B124-006D8177B885}" type="presOf" srcId="{07F87FBC-5CF6-431F-BA67-9488B192FD53}" destId="{8DA1FD99-7C93-4778-917F-570BD2C60912}" srcOrd="1" destOrd="0" presId="urn:microsoft.com/office/officeart/2005/8/layout/orgChart1"/>
    <dgm:cxn modelId="{E77F8BE9-DA47-46DD-8D6A-BFE13E517F86}" type="presOf" srcId="{ACAAE025-E8E6-4A82-94CC-3487A522D201}" destId="{EECBC9F3-2549-410C-B830-F923C847E883}" srcOrd="0" destOrd="0" presId="urn:microsoft.com/office/officeart/2005/8/layout/orgChart1"/>
    <dgm:cxn modelId="{806D7DBD-5663-4BFA-B40A-3CFDEC1A3484}" srcId="{DFDD0B1B-B1CB-4F88-9CF6-CA89DA12C330}" destId="{6FBF65C5-0E08-4925-8DBA-0C05289435BB}" srcOrd="4" destOrd="0" parTransId="{1F3F5733-840C-4E39-9949-C83F0D86F016}" sibTransId="{19A8E049-1642-420E-9D2E-2257A97E5607}"/>
    <dgm:cxn modelId="{0AB1C3EA-08DA-4C91-A75A-0517E2C409B6}" srcId="{DFDD0B1B-B1CB-4F88-9CF6-CA89DA12C330}" destId="{07F87FBC-5CF6-431F-BA67-9488B192FD53}" srcOrd="3" destOrd="0" parTransId="{CA3AE30B-1ACD-4BDD-84F1-06CD676882CF}" sibTransId="{33206100-7FC9-49B9-A6D2-4F272AA2DA15}"/>
    <dgm:cxn modelId="{12574374-DFE4-4A93-8935-0C4F1475F1E6}" srcId="{DFDD0B1B-B1CB-4F88-9CF6-CA89DA12C330}" destId="{04A620B9-558A-458D-8CA6-6156E3C11510}" srcOrd="0" destOrd="0" parTransId="{AE588120-4009-4174-BE56-6E337EA55F33}" sibTransId="{5F8F86E8-3276-42CE-ABD1-3B784F09C606}"/>
    <dgm:cxn modelId="{A96A9B52-B350-4197-9294-708CD2190CE1}" type="presParOf" srcId="{04A4C8F9-7B23-4CBB-9A73-FAC60384247F}" destId="{430D77C0-46F4-403B-8D8F-90A531D5CD0B}" srcOrd="0" destOrd="0" presId="urn:microsoft.com/office/officeart/2005/8/layout/orgChart1"/>
    <dgm:cxn modelId="{6C3EFD69-092F-48B4-B21E-7DB53C141F68}" type="presParOf" srcId="{430D77C0-46F4-403B-8D8F-90A531D5CD0B}" destId="{775DDA44-6500-42CC-85F0-86F61C395E8F}" srcOrd="0" destOrd="0" presId="urn:microsoft.com/office/officeart/2005/8/layout/orgChart1"/>
    <dgm:cxn modelId="{744447C7-AF8B-43CB-B963-800DD3F7B738}" type="presParOf" srcId="{775DDA44-6500-42CC-85F0-86F61C395E8F}" destId="{B1158E18-867D-43E6-96CF-AB9899237634}" srcOrd="0" destOrd="0" presId="urn:microsoft.com/office/officeart/2005/8/layout/orgChart1"/>
    <dgm:cxn modelId="{32122A1C-4DA4-4C79-86EC-28BC9F1654DC}" type="presParOf" srcId="{775DDA44-6500-42CC-85F0-86F61C395E8F}" destId="{DF5AC9D0-79AF-43AC-95C7-8B0D258FADF0}" srcOrd="1" destOrd="0" presId="urn:microsoft.com/office/officeart/2005/8/layout/orgChart1"/>
    <dgm:cxn modelId="{FE01DC96-448D-43E6-A993-27BF30EE5879}" type="presParOf" srcId="{430D77C0-46F4-403B-8D8F-90A531D5CD0B}" destId="{EFC7F521-B22D-4C38-81E7-423FD2FE40F7}" srcOrd="1" destOrd="0" presId="urn:microsoft.com/office/officeart/2005/8/layout/orgChart1"/>
    <dgm:cxn modelId="{CA8FFD19-3030-4949-BB1B-C7052196343C}" type="presParOf" srcId="{EFC7F521-B22D-4C38-81E7-423FD2FE40F7}" destId="{F2BC49B2-F42B-4DB4-9F84-BD1B81929B01}" srcOrd="0" destOrd="0" presId="urn:microsoft.com/office/officeart/2005/8/layout/orgChart1"/>
    <dgm:cxn modelId="{C391F10F-D0E8-4581-9C4E-6BB91B0EAC34}" type="presParOf" srcId="{EFC7F521-B22D-4C38-81E7-423FD2FE40F7}" destId="{0647479D-0799-419E-A1C9-238B8677D70C}" srcOrd="1" destOrd="0" presId="urn:microsoft.com/office/officeart/2005/8/layout/orgChart1"/>
    <dgm:cxn modelId="{953C13AC-3E58-46CF-B11E-00829C6A63B9}" type="presParOf" srcId="{0647479D-0799-419E-A1C9-238B8677D70C}" destId="{942E76D4-04FB-475D-843C-B75E52D971FB}" srcOrd="0" destOrd="0" presId="urn:microsoft.com/office/officeart/2005/8/layout/orgChart1"/>
    <dgm:cxn modelId="{A97D0E5C-9212-4876-A9A8-5DBB03348EFD}" type="presParOf" srcId="{942E76D4-04FB-475D-843C-B75E52D971FB}" destId="{BBB2A01B-166B-4338-A2ED-6A2F447B55F2}" srcOrd="0" destOrd="0" presId="urn:microsoft.com/office/officeart/2005/8/layout/orgChart1"/>
    <dgm:cxn modelId="{E129DF9A-231C-43A5-A5A2-9AE443CEAA62}" type="presParOf" srcId="{942E76D4-04FB-475D-843C-B75E52D971FB}" destId="{7D0BB4CC-D950-432D-86CA-6B92F8723F62}" srcOrd="1" destOrd="0" presId="urn:microsoft.com/office/officeart/2005/8/layout/orgChart1"/>
    <dgm:cxn modelId="{2A37D4D7-C750-4D19-85EC-8997F20A3232}" type="presParOf" srcId="{0647479D-0799-419E-A1C9-238B8677D70C}" destId="{17AFA575-6239-48C6-8B6A-8B56097CD157}" srcOrd="1" destOrd="0" presId="urn:microsoft.com/office/officeart/2005/8/layout/orgChart1"/>
    <dgm:cxn modelId="{C8382C08-B54B-4F3C-A39F-77E9485D1E7D}" type="presParOf" srcId="{0647479D-0799-419E-A1C9-238B8677D70C}" destId="{D50ACD19-386C-46E6-9524-140B94F2DF2D}" srcOrd="2" destOrd="0" presId="urn:microsoft.com/office/officeart/2005/8/layout/orgChart1"/>
    <dgm:cxn modelId="{BEC9DAC0-30B3-484B-89F5-5E2F28C292A1}" type="presParOf" srcId="{EFC7F521-B22D-4C38-81E7-423FD2FE40F7}" destId="{EECBC9F3-2549-410C-B830-F923C847E883}" srcOrd="2" destOrd="0" presId="urn:microsoft.com/office/officeart/2005/8/layout/orgChart1"/>
    <dgm:cxn modelId="{41890AFC-0BD5-4D7E-A8B5-D9C4CB675F5B}" type="presParOf" srcId="{EFC7F521-B22D-4C38-81E7-423FD2FE40F7}" destId="{AC1ACF9F-1FAC-4896-BF3E-91723742FF34}" srcOrd="3" destOrd="0" presId="urn:microsoft.com/office/officeart/2005/8/layout/orgChart1"/>
    <dgm:cxn modelId="{B7CC5FD4-4AA6-43D4-B82E-D3698EDB3932}" type="presParOf" srcId="{AC1ACF9F-1FAC-4896-BF3E-91723742FF34}" destId="{A6F63F10-067E-4E40-8C77-3BBDEB54A338}" srcOrd="0" destOrd="0" presId="urn:microsoft.com/office/officeart/2005/8/layout/orgChart1"/>
    <dgm:cxn modelId="{69339451-9CB8-483E-929A-F24ABE2FBEE0}" type="presParOf" srcId="{A6F63F10-067E-4E40-8C77-3BBDEB54A338}" destId="{EF2BA28C-7FF4-478A-A085-FFFCEA40B9F6}" srcOrd="0" destOrd="0" presId="urn:microsoft.com/office/officeart/2005/8/layout/orgChart1"/>
    <dgm:cxn modelId="{D5DFA81D-CEDC-4E99-B9B8-304A86D45A85}" type="presParOf" srcId="{A6F63F10-067E-4E40-8C77-3BBDEB54A338}" destId="{D139CD97-CA6E-4BC3-979E-1E09BD58B7CD}" srcOrd="1" destOrd="0" presId="urn:microsoft.com/office/officeart/2005/8/layout/orgChart1"/>
    <dgm:cxn modelId="{B0DA7D2A-7100-4D0F-9356-B5C6596E3BA4}" type="presParOf" srcId="{AC1ACF9F-1FAC-4896-BF3E-91723742FF34}" destId="{66B3C0AB-57B7-49C1-97A5-D712C185150C}" srcOrd="1" destOrd="0" presId="urn:microsoft.com/office/officeart/2005/8/layout/orgChart1"/>
    <dgm:cxn modelId="{90CD696F-9B26-4E08-8CF2-5652A7C3ABAF}" type="presParOf" srcId="{AC1ACF9F-1FAC-4896-BF3E-91723742FF34}" destId="{91B8E475-204F-4B2F-A686-6D35020B3ED2}" srcOrd="2" destOrd="0" presId="urn:microsoft.com/office/officeart/2005/8/layout/orgChart1"/>
    <dgm:cxn modelId="{B9A8E205-B943-4111-B4E6-4EF0C1C094DD}" type="presParOf" srcId="{EFC7F521-B22D-4C38-81E7-423FD2FE40F7}" destId="{E13D19B2-BB36-4C05-8E30-6FF7A6C74025}" srcOrd="4" destOrd="0" presId="urn:microsoft.com/office/officeart/2005/8/layout/orgChart1"/>
    <dgm:cxn modelId="{368CB1BC-B381-41B1-81F1-0D9978B7B0D4}" type="presParOf" srcId="{EFC7F521-B22D-4C38-81E7-423FD2FE40F7}" destId="{DCD2A6F1-ECC5-450B-9F20-6399CB3052FD}" srcOrd="5" destOrd="0" presId="urn:microsoft.com/office/officeart/2005/8/layout/orgChart1"/>
    <dgm:cxn modelId="{DD051019-CA97-42B0-BC13-6FEC9FCB8031}" type="presParOf" srcId="{DCD2A6F1-ECC5-450B-9F20-6399CB3052FD}" destId="{F1E98C7F-2D41-4028-81C6-F01F24F336BE}" srcOrd="0" destOrd="0" presId="urn:microsoft.com/office/officeart/2005/8/layout/orgChart1"/>
    <dgm:cxn modelId="{FF87BDC6-9DBF-419C-8C5E-30BFAE32B54C}" type="presParOf" srcId="{F1E98C7F-2D41-4028-81C6-F01F24F336BE}" destId="{701F9B3C-CBB0-4FA1-8A2A-EF077ACE0CE4}" srcOrd="0" destOrd="0" presId="urn:microsoft.com/office/officeart/2005/8/layout/orgChart1"/>
    <dgm:cxn modelId="{933B38E8-348E-449C-B9B3-9F897E3DC462}" type="presParOf" srcId="{F1E98C7F-2D41-4028-81C6-F01F24F336BE}" destId="{EB26EB3A-7046-45D4-9726-5CE3A30D5E27}" srcOrd="1" destOrd="0" presId="urn:microsoft.com/office/officeart/2005/8/layout/orgChart1"/>
    <dgm:cxn modelId="{52182B77-AD66-4D5C-96FE-892AF0B39CD7}" type="presParOf" srcId="{DCD2A6F1-ECC5-450B-9F20-6399CB3052FD}" destId="{E917959F-7941-4CDE-B522-FEB811A56E6E}" srcOrd="1" destOrd="0" presId="urn:microsoft.com/office/officeart/2005/8/layout/orgChart1"/>
    <dgm:cxn modelId="{D1F83C57-31AF-489C-B68B-E8EE48052914}" type="presParOf" srcId="{DCD2A6F1-ECC5-450B-9F20-6399CB3052FD}" destId="{D0EEA952-BDD9-412D-B44F-F5C1F2DF4ABD}" srcOrd="2" destOrd="0" presId="urn:microsoft.com/office/officeart/2005/8/layout/orgChart1"/>
    <dgm:cxn modelId="{5C3CF53D-1099-49B7-92C1-8D63DCFF75C4}" type="presParOf" srcId="{EFC7F521-B22D-4C38-81E7-423FD2FE40F7}" destId="{9DCD3D64-33DA-499A-BE63-B7AA72413486}" srcOrd="6" destOrd="0" presId="urn:microsoft.com/office/officeart/2005/8/layout/orgChart1"/>
    <dgm:cxn modelId="{2591EC48-EB29-439C-9E02-0A9BD270F801}" type="presParOf" srcId="{EFC7F521-B22D-4C38-81E7-423FD2FE40F7}" destId="{FF41D8A6-C916-4FFE-AE95-A281ED3BEEBA}" srcOrd="7" destOrd="0" presId="urn:microsoft.com/office/officeart/2005/8/layout/orgChart1"/>
    <dgm:cxn modelId="{2EBA8E14-5C38-454B-A4D4-A8C8A75816CF}" type="presParOf" srcId="{FF41D8A6-C916-4FFE-AE95-A281ED3BEEBA}" destId="{068004C4-7DF0-4331-9F88-3E69131B98C4}" srcOrd="0" destOrd="0" presId="urn:microsoft.com/office/officeart/2005/8/layout/orgChart1"/>
    <dgm:cxn modelId="{C3BC1CBC-7DDA-4BDC-ACAD-F2879187FCD5}" type="presParOf" srcId="{068004C4-7DF0-4331-9F88-3E69131B98C4}" destId="{72CC6F08-9874-4AC1-8A7A-CBF4C905127B}" srcOrd="0" destOrd="0" presId="urn:microsoft.com/office/officeart/2005/8/layout/orgChart1"/>
    <dgm:cxn modelId="{D3553473-07F4-4175-89BF-1AD327D8438E}" type="presParOf" srcId="{068004C4-7DF0-4331-9F88-3E69131B98C4}" destId="{8DA1FD99-7C93-4778-917F-570BD2C60912}" srcOrd="1" destOrd="0" presId="urn:microsoft.com/office/officeart/2005/8/layout/orgChart1"/>
    <dgm:cxn modelId="{68B0E63F-12E2-4811-91D4-1A8E297A9CF7}" type="presParOf" srcId="{FF41D8A6-C916-4FFE-AE95-A281ED3BEEBA}" destId="{4029AB9D-D692-456F-A737-4896EAADE0AC}" srcOrd="1" destOrd="0" presId="urn:microsoft.com/office/officeart/2005/8/layout/orgChart1"/>
    <dgm:cxn modelId="{4FFB32B5-8004-48EE-8B9A-B15938B970D4}" type="presParOf" srcId="{FF41D8A6-C916-4FFE-AE95-A281ED3BEEBA}" destId="{D61469D7-9A0B-44C6-910D-7C5C1A390CD3}" srcOrd="2" destOrd="0" presId="urn:microsoft.com/office/officeart/2005/8/layout/orgChart1"/>
    <dgm:cxn modelId="{19D8E631-FD76-45A6-BD7A-AE9F6CFF0805}" type="presParOf" srcId="{EFC7F521-B22D-4C38-81E7-423FD2FE40F7}" destId="{12F88D01-2B10-456E-8913-7053EC170DFF}" srcOrd="8" destOrd="0" presId="urn:microsoft.com/office/officeart/2005/8/layout/orgChart1"/>
    <dgm:cxn modelId="{194FF4E2-B7E7-46A2-9145-AD507A016185}" type="presParOf" srcId="{EFC7F521-B22D-4C38-81E7-423FD2FE40F7}" destId="{9AEA5186-6B2E-4E7D-8B00-E9A88AAE018A}" srcOrd="9" destOrd="0" presId="urn:microsoft.com/office/officeart/2005/8/layout/orgChart1"/>
    <dgm:cxn modelId="{FC55D15B-ABD0-4244-8844-DB2B77E69382}" type="presParOf" srcId="{9AEA5186-6B2E-4E7D-8B00-E9A88AAE018A}" destId="{56FEA122-7D16-4780-83F3-6077197CEF7B}" srcOrd="0" destOrd="0" presId="urn:microsoft.com/office/officeart/2005/8/layout/orgChart1"/>
    <dgm:cxn modelId="{32B8F48D-16D7-4FB4-8133-90808DD38F06}" type="presParOf" srcId="{56FEA122-7D16-4780-83F3-6077197CEF7B}" destId="{63893FBB-56A0-4332-A409-6D43EC8E279B}" srcOrd="0" destOrd="0" presId="urn:microsoft.com/office/officeart/2005/8/layout/orgChart1"/>
    <dgm:cxn modelId="{57C4F4CC-7F6B-4285-9BAB-BBD9453912B3}" type="presParOf" srcId="{56FEA122-7D16-4780-83F3-6077197CEF7B}" destId="{7EA32ADE-F6F2-42D5-BABE-F5311725D144}" srcOrd="1" destOrd="0" presId="urn:microsoft.com/office/officeart/2005/8/layout/orgChart1"/>
    <dgm:cxn modelId="{0F6E657F-E5D4-4E15-9F2F-7C78F5AE0136}" type="presParOf" srcId="{9AEA5186-6B2E-4E7D-8B00-E9A88AAE018A}" destId="{1106E4E4-2BAA-441D-A364-D57EA7994AFE}" srcOrd="1" destOrd="0" presId="urn:microsoft.com/office/officeart/2005/8/layout/orgChart1"/>
    <dgm:cxn modelId="{AA2AE231-852D-437B-BCFD-C4614B15363F}" type="presParOf" srcId="{9AEA5186-6B2E-4E7D-8B00-E9A88AAE018A}" destId="{19E1E6CE-DF51-4F91-9473-54B444C93AB7}" srcOrd="2" destOrd="0" presId="urn:microsoft.com/office/officeart/2005/8/layout/orgChart1"/>
    <dgm:cxn modelId="{82BE025C-6490-4A4D-B78E-B45AC0904FB3}" type="presParOf" srcId="{430D77C0-46F4-403B-8D8F-90A531D5CD0B}" destId="{4D34C4C6-79B7-4E96-85B6-33E68DF1CB3D}" srcOrd="2" destOrd="0" presId="urn:microsoft.com/office/officeart/2005/8/layout/orgChart1"/>
  </dgm:cxnLst>
  <dgm:bg>
    <a:solidFill>
      <a:schemeClr val="accent2">
        <a:lumMod val="20000"/>
        <a:lumOff val="80000"/>
      </a:schemeClr>
    </a:solidFill>
  </dgm:bg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DC0765F-56F4-42F9-A722-2F5F6455447F}" type="doc">
      <dgm:prSet loTypeId="urn:microsoft.com/office/officeart/2005/8/layout/bProcess4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300CDC19-6994-45F0-BE7F-0E953624EEC8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Rinse the containers  with PW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7E56126A-A807-470E-9307-D535A756F484}" type="parTrans" cxnId="{F77780E3-5EF5-4F7D-A1C0-195520A8158D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463676A-19EF-410D-9ECA-09C0E7AB32CE}" type="sibTrans" cxnId="{F77780E3-5EF5-4F7D-A1C0-195520A8158D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A51AA67-75D8-45FA-8747-169DD9B49686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Dry with stream of clean air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4666DCA1-D763-4840-BF0D-7103EB639A6F}" type="parTrans" cxnId="{87C89E86-199C-449E-9384-A903090F0D29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0CE4734-8399-4EF3-A74F-5C8D3B911C1E}" type="sibTrans" cxnId="{87C89E86-199C-449E-9384-A903090F0D29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92A3430-53DA-4C2C-BE7E-BE5E97906A72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Ground the containers in mortar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0467C75A-BB2D-46E7-A674-FCF16A6FD926}" type="parTrans" cxnId="{0B656DFA-83B9-45E9-AB9A-73148B71EB78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9D1F98-ACCD-45EF-852B-07C2C84F158F}" type="sibTrans" cxnId="{0B656DFA-83B9-45E9-AB9A-73148B71EB78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87A385C-03DB-4426-B957-8F84C6F85A77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Powdered glass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DCA79F71-2F7B-4B7A-AE5A-113884A933B4}" type="parTrans" cxnId="{75A62DBE-500A-41AB-B4BE-5A546918C8FB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4CA6D80-9443-47E5-939C-6D9F1BADF44F}" type="sibTrans" cxnId="{75A62DBE-500A-41AB-B4BE-5A546918C8FB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35371B-556A-40AF-8B3C-7F3F49889A9F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Pass thru sieve no. 20 &amp; 50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D1594D75-46A2-407D-994C-182CC808DD37}" type="parTrans" cxnId="{0DB60476-F72B-4C62-ADBC-02FAA40A5C5A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4B6DEE5-5ECA-4D97-9C4E-ED0D263B0C7C}" type="sibTrans" cxnId="{0DB60476-F72B-4C62-ADBC-02FAA40A5C5A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A6AA81E-A662-49C8-B85B-BD20C3B5EF93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Wash with acetone 2-3 times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F6CF29A6-4A09-4E3D-B993-D7D3FAC448D5}" type="parTrans" cxnId="{4AFB1E01-980B-480E-BB14-7A1D3EAE4280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A1998DC-3DFF-415F-A77B-A104FAB7A82B}" type="sibTrans" cxnId="{4AFB1E01-980B-480E-BB14-7A1D3EAE4280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17B1DFB-4806-4A9D-AC69-D59799615737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10 g sample in 250ml C Flask+ 50 ml H2O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8B26B1E6-06A9-4D20-B5F3-F0577E2CBC61}" type="parTrans" cxnId="{5011E5FA-19ED-4C5C-96B7-F77A4D289746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D76E3E7-F5D6-4F62-9671-6F144318D9FC}" type="sibTrans" cxnId="{5011E5FA-19ED-4C5C-96B7-F77A4D289746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D4FF5B2-2E0A-40A7-BD2A-7E6CEB567AD4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Autoclaved at 121°C±2°C, </a:t>
          </a:r>
        </a:p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30 min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F20C9BCD-5D40-4835-8C99-21D5A58FCA59}" type="parTrans" cxnId="{325BBC67-C2D4-4572-BCBD-CA1CC4A13E05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C99F79F-F434-4048-8165-A6C51B69C554}" type="sibTrans" cxnId="{325BBC67-C2D4-4572-BCBD-CA1CC4A13E05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A6BB7C8-2E04-47CD-91ED-16A61538E8EC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Cool the solution &amp; Decant to another flask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BF62D353-365A-4398-8463-6E0349B35FAE}" type="parTrans" cxnId="{704A4186-82CB-441D-9932-DC2C91F5831F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F111336-EE1D-434E-8997-B2604421D8D6}" type="sibTrans" cxnId="{704A4186-82CB-441D-9932-DC2C91F5831F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7BD3CB1-6D1F-48C6-941F-E7F1CC1FFEA5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Wash again with 15 ml PW &amp; Decant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046EDAC1-8ADC-4DB5-BA52-C0D374B651B5}" type="parTrans" cxnId="{E591582D-E543-4DCB-B8A6-561C84D4BC9F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DA4098F-A25D-4308-A62F-A0C8B94FA810}" type="sibTrans" cxnId="{E591582D-E543-4DCB-B8A6-561C84D4BC9F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60690CD-17EC-4AC5-830B-A6FB39CCD88C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Titrate Decanted fluid  with 0.02N H2SO4, M Red 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0869FA20-FD5A-452D-A5E5-264E1C73E3EE}" type="parTrans" cxnId="{68693FCF-DD03-4231-9135-A2C7227FC79F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74920EF-42C0-4CAE-87CC-F499133C6047}" type="sibTrans" cxnId="{68693FCF-DD03-4231-9135-A2C7227FC79F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6BDFA90-C92B-438E-B460-C851DFA9A515}" type="pres">
      <dgm:prSet presAssocID="{BDC0765F-56F4-42F9-A722-2F5F6455447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0315C4B5-5897-4E4D-9AD5-ED7685E86780}" type="pres">
      <dgm:prSet presAssocID="{300CDC19-6994-45F0-BE7F-0E953624EEC8}" presName="compNode" presStyleCnt="0"/>
      <dgm:spPr/>
      <dgm:t>
        <a:bodyPr/>
        <a:lstStyle/>
        <a:p>
          <a:endParaRPr lang="en-US"/>
        </a:p>
      </dgm:t>
    </dgm:pt>
    <dgm:pt modelId="{E79289A2-F329-4B37-A8F4-68A2C03EE458}" type="pres">
      <dgm:prSet presAssocID="{300CDC19-6994-45F0-BE7F-0E953624EEC8}" presName="dummyConnPt" presStyleCnt="0"/>
      <dgm:spPr/>
      <dgm:t>
        <a:bodyPr/>
        <a:lstStyle/>
        <a:p>
          <a:endParaRPr lang="en-US"/>
        </a:p>
      </dgm:t>
    </dgm:pt>
    <dgm:pt modelId="{4FE18084-CCB1-4015-ACFE-F8593719D2C0}" type="pres">
      <dgm:prSet presAssocID="{300CDC19-6994-45F0-BE7F-0E953624EEC8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DD072D-F73C-4A53-80B9-EDEE88E6AAB7}" type="pres">
      <dgm:prSet presAssocID="{2463676A-19EF-410D-9ECA-09C0E7AB32CE}" presName="sibTrans" presStyleLbl="bgSibTrans2D1" presStyleIdx="0" presStyleCnt="10"/>
      <dgm:spPr/>
      <dgm:t>
        <a:bodyPr/>
        <a:lstStyle/>
        <a:p>
          <a:endParaRPr lang="en-US"/>
        </a:p>
      </dgm:t>
    </dgm:pt>
    <dgm:pt modelId="{27BA5968-455E-4866-9E61-7269D2E8A027}" type="pres">
      <dgm:prSet presAssocID="{BA51AA67-75D8-45FA-8747-169DD9B49686}" presName="compNode" presStyleCnt="0"/>
      <dgm:spPr/>
      <dgm:t>
        <a:bodyPr/>
        <a:lstStyle/>
        <a:p>
          <a:endParaRPr lang="en-US"/>
        </a:p>
      </dgm:t>
    </dgm:pt>
    <dgm:pt modelId="{C0A9A7E5-7BC2-44FF-AB10-DAB9973CF1CE}" type="pres">
      <dgm:prSet presAssocID="{BA51AA67-75D8-45FA-8747-169DD9B49686}" presName="dummyConnPt" presStyleCnt="0"/>
      <dgm:spPr/>
      <dgm:t>
        <a:bodyPr/>
        <a:lstStyle/>
        <a:p>
          <a:endParaRPr lang="en-US"/>
        </a:p>
      </dgm:t>
    </dgm:pt>
    <dgm:pt modelId="{85F6FDBC-589C-48AA-9CE9-DAE5508896B4}" type="pres">
      <dgm:prSet presAssocID="{BA51AA67-75D8-45FA-8747-169DD9B49686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69D818-0295-4B5B-8AD1-B9C402A9F2EC}" type="pres">
      <dgm:prSet presAssocID="{80CE4734-8399-4EF3-A74F-5C8D3B911C1E}" presName="sibTrans" presStyleLbl="bgSibTrans2D1" presStyleIdx="1" presStyleCnt="10"/>
      <dgm:spPr/>
      <dgm:t>
        <a:bodyPr/>
        <a:lstStyle/>
        <a:p>
          <a:endParaRPr lang="en-US"/>
        </a:p>
      </dgm:t>
    </dgm:pt>
    <dgm:pt modelId="{28492ACB-798F-477A-B4AA-90B7C0D9635B}" type="pres">
      <dgm:prSet presAssocID="{892A3430-53DA-4C2C-BE7E-BE5E97906A72}" presName="compNode" presStyleCnt="0"/>
      <dgm:spPr/>
      <dgm:t>
        <a:bodyPr/>
        <a:lstStyle/>
        <a:p>
          <a:endParaRPr lang="en-US"/>
        </a:p>
      </dgm:t>
    </dgm:pt>
    <dgm:pt modelId="{FB5765C3-0A4E-4BC5-9BC4-530A95B382B3}" type="pres">
      <dgm:prSet presAssocID="{892A3430-53DA-4C2C-BE7E-BE5E97906A72}" presName="dummyConnPt" presStyleCnt="0"/>
      <dgm:spPr/>
      <dgm:t>
        <a:bodyPr/>
        <a:lstStyle/>
        <a:p>
          <a:endParaRPr lang="en-US"/>
        </a:p>
      </dgm:t>
    </dgm:pt>
    <dgm:pt modelId="{E9AC8AB6-D57E-4325-8AF8-85A09F342829}" type="pres">
      <dgm:prSet presAssocID="{892A3430-53DA-4C2C-BE7E-BE5E97906A72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0B2268-F46A-4C1D-BC49-7C18CAFCDFCF}" type="pres">
      <dgm:prSet presAssocID="{B99D1F98-ACCD-45EF-852B-07C2C84F158F}" presName="sibTrans" presStyleLbl="bgSibTrans2D1" presStyleIdx="2" presStyleCnt="10"/>
      <dgm:spPr/>
      <dgm:t>
        <a:bodyPr/>
        <a:lstStyle/>
        <a:p>
          <a:endParaRPr lang="en-US"/>
        </a:p>
      </dgm:t>
    </dgm:pt>
    <dgm:pt modelId="{CCD21338-3A8F-45B3-9C43-41790408B345}" type="pres">
      <dgm:prSet presAssocID="{187A385C-03DB-4426-B957-8F84C6F85A77}" presName="compNode" presStyleCnt="0"/>
      <dgm:spPr/>
      <dgm:t>
        <a:bodyPr/>
        <a:lstStyle/>
        <a:p>
          <a:endParaRPr lang="en-US"/>
        </a:p>
      </dgm:t>
    </dgm:pt>
    <dgm:pt modelId="{901B83D8-E6CC-4CF7-A3BB-6875693694C8}" type="pres">
      <dgm:prSet presAssocID="{187A385C-03DB-4426-B957-8F84C6F85A77}" presName="dummyConnPt" presStyleCnt="0"/>
      <dgm:spPr/>
      <dgm:t>
        <a:bodyPr/>
        <a:lstStyle/>
        <a:p>
          <a:endParaRPr lang="en-US"/>
        </a:p>
      </dgm:t>
    </dgm:pt>
    <dgm:pt modelId="{CEC9FF64-843B-4875-95AA-283221CDF6A8}" type="pres">
      <dgm:prSet presAssocID="{187A385C-03DB-4426-B957-8F84C6F85A77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2569C5-E063-4EF3-B0EE-4D73E3875397}" type="pres">
      <dgm:prSet presAssocID="{F4CA6D80-9443-47E5-939C-6D9F1BADF44F}" presName="sibTrans" presStyleLbl="bgSibTrans2D1" presStyleIdx="3" presStyleCnt="10"/>
      <dgm:spPr/>
      <dgm:t>
        <a:bodyPr/>
        <a:lstStyle/>
        <a:p>
          <a:endParaRPr lang="en-US"/>
        </a:p>
      </dgm:t>
    </dgm:pt>
    <dgm:pt modelId="{893331BB-4873-4D96-BC2B-A75033A25E16}" type="pres">
      <dgm:prSet presAssocID="{D635371B-556A-40AF-8B3C-7F3F49889A9F}" presName="compNode" presStyleCnt="0"/>
      <dgm:spPr/>
      <dgm:t>
        <a:bodyPr/>
        <a:lstStyle/>
        <a:p>
          <a:endParaRPr lang="en-US"/>
        </a:p>
      </dgm:t>
    </dgm:pt>
    <dgm:pt modelId="{BFBF2732-504F-4DE2-92BD-9B2C5FFBF249}" type="pres">
      <dgm:prSet presAssocID="{D635371B-556A-40AF-8B3C-7F3F49889A9F}" presName="dummyConnPt" presStyleCnt="0"/>
      <dgm:spPr/>
      <dgm:t>
        <a:bodyPr/>
        <a:lstStyle/>
        <a:p>
          <a:endParaRPr lang="en-US"/>
        </a:p>
      </dgm:t>
    </dgm:pt>
    <dgm:pt modelId="{CFFF019F-9896-4A58-A720-333FC98F2003}" type="pres">
      <dgm:prSet presAssocID="{D635371B-556A-40AF-8B3C-7F3F49889A9F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C1F1A7-FFC7-4BCC-97FF-805A67778255}" type="pres">
      <dgm:prSet presAssocID="{04B6DEE5-5ECA-4D97-9C4E-ED0D263B0C7C}" presName="sibTrans" presStyleLbl="bgSibTrans2D1" presStyleIdx="4" presStyleCnt="10"/>
      <dgm:spPr/>
      <dgm:t>
        <a:bodyPr/>
        <a:lstStyle/>
        <a:p>
          <a:endParaRPr lang="en-US"/>
        </a:p>
      </dgm:t>
    </dgm:pt>
    <dgm:pt modelId="{CA8CD16F-CE5F-4E16-AC8C-F37CCEEC4A29}" type="pres">
      <dgm:prSet presAssocID="{EA6AA81E-A662-49C8-B85B-BD20C3B5EF93}" presName="compNode" presStyleCnt="0"/>
      <dgm:spPr/>
      <dgm:t>
        <a:bodyPr/>
        <a:lstStyle/>
        <a:p>
          <a:endParaRPr lang="en-US"/>
        </a:p>
      </dgm:t>
    </dgm:pt>
    <dgm:pt modelId="{131D404E-689B-4CDB-B055-C034A954E3F4}" type="pres">
      <dgm:prSet presAssocID="{EA6AA81E-A662-49C8-B85B-BD20C3B5EF93}" presName="dummyConnPt" presStyleCnt="0"/>
      <dgm:spPr/>
      <dgm:t>
        <a:bodyPr/>
        <a:lstStyle/>
        <a:p>
          <a:endParaRPr lang="en-US"/>
        </a:p>
      </dgm:t>
    </dgm:pt>
    <dgm:pt modelId="{8F707FA2-85C1-4F10-B9BF-86881723DD17}" type="pres">
      <dgm:prSet presAssocID="{EA6AA81E-A662-49C8-B85B-BD20C3B5EF93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F965A2-9EE5-4E0C-961B-3AECF8E0B436}" type="pres">
      <dgm:prSet presAssocID="{7A1998DC-3DFF-415F-A77B-A104FAB7A82B}" presName="sibTrans" presStyleLbl="bgSibTrans2D1" presStyleIdx="5" presStyleCnt="10"/>
      <dgm:spPr/>
      <dgm:t>
        <a:bodyPr/>
        <a:lstStyle/>
        <a:p>
          <a:endParaRPr lang="en-US"/>
        </a:p>
      </dgm:t>
    </dgm:pt>
    <dgm:pt modelId="{FF5EC67B-EC77-47D9-930F-F8E060E9705E}" type="pres">
      <dgm:prSet presAssocID="{517B1DFB-4806-4A9D-AC69-D59799615737}" presName="compNode" presStyleCnt="0"/>
      <dgm:spPr/>
      <dgm:t>
        <a:bodyPr/>
        <a:lstStyle/>
        <a:p>
          <a:endParaRPr lang="en-US"/>
        </a:p>
      </dgm:t>
    </dgm:pt>
    <dgm:pt modelId="{3BD27E48-F896-41CA-BB8E-755C7739731F}" type="pres">
      <dgm:prSet presAssocID="{517B1DFB-4806-4A9D-AC69-D59799615737}" presName="dummyConnPt" presStyleCnt="0"/>
      <dgm:spPr/>
      <dgm:t>
        <a:bodyPr/>
        <a:lstStyle/>
        <a:p>
          <a:endParaRPr lang="en-US"/>
        </a:p>
      </dgm:t>
    </dgm:pt>
    <dgm:pt modelId="{667A3945-BAC7-463E-8F02-A3DDFEB4DD4B}" type="pres">
      <dgm:prSet presAssocID="{517B1DFB-4806-4A9D-AC69-D59799615737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A3A9D1-09B5-47C9-A4CB-135E99691AC4}" type="pres">
      <dgm:prSet presAssocID="{FD76E3E7-F5D6-4F62-9671-6F144318D9FC}" presName="sibTrans" presStyleLbl="bgSibTrans2D1" presStyleIdx="6" presStyleCnt="10"/>
      <dgm:spPr/>
      <dgm:t>
        <a:bodyPr/>
        <a:lstStyle/>
        <a:p>
          <a:endParaRPr lang="en-US"/>
        </a:p>
      </dgm:t>
    </dgm:pt>
    <dgm:pt modelId="{7F0C48AA-2991-44CA-853F-67CF092C57D1}" type="pres">
      <dgm:prSet presAssocID="{0D4FF5B2-2E0A-40A7-BD2A-7E6CEB567AD4}" presName="compNode" presStyleCnt="0"/>
      <dgm:spPr/>
      <dgm:t>
        <a:bodyPr/>
        <a:lstStyle/>
        <a:p>
          <a:endParaRPr lang="en-US"/>
        </a:p>
      </dgm:t>
    </dgm:pt>
    <dgm:pt modelId="{1B947435-C140-454C-ABA6-3613CA5ECC6D}" type="pres">
      <dgm:prSet presAssocID="{0D4FF5B2-2E0A-40A7-BD2A-7E6CEB567AD4}" presName="dummyConnPt" presStyleCnt="0"/>
      <dgm:spPr/>
      <dgm:t>
        <a:bodyPr/>
        <a:lstStyle/>
        <a:p>
          <a:endParaRPr lang="en-US"/>
        </a:p>
      </dgm:t>
    </dgm:pt>
    <dgm:pt modelId="{47BA7140-3BE9-4745-88BD-1592E86372E3}" type="pres">
      <dgm:prSet presAssocID="{0D4FF5B2-2E0A-40A7-BD2A-7E6CEB567AD4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824B8F-4B20-4A97-9933-1DF3BC632022}" type="pres">
      <dgm:prSet presAssocID="{9C99F79F-F434-4048-8165-A6C51B69C554}" presName="sibTrans" presStyleLbl="bgSibTrans2D1" presStyleIdx="7" presStyleCnt="10"/>
      <dgm:spPr/>
      <dgm:t>
        <a:bodyPr/>
        <a:lstStyle/>
        <a:p>
          <a:endParaRPr lang="en-US"/>
        </a:p>
      </dgm:t>
    </dgm:pt>
    <dgm:pt modelId="{F632749B-5BDA-49CB-B717-6563222CFD1E}" type="pres">
      <dgm:prSet presAssocID="{AA6BB7C8-2E04-47CD-91ED-16A61538E8EC}" presName="compNode" presStyleCnt="0"/>
      <dgm:spPr/>
      <dgm:t>
        <a:bodyPr/>
        <a:lstStyle/>
        <a:p>
          <a:endParaRPr lang="en-US"/>
        </a:p>
      </dgm:t>
    </dgm:pt>
    <dgm:pt modelId="{6707CFCF-F5A0-4410-A47C-718FD3B50146}" type="pres">
      <dgm:prSet presAssocID="{AA6BB7C8-2E04-47CD-91ED-16A61538E8EC}" presName="dummyConnPt" presStyleCnt="0"/>
      <dgm:spPr/>
      <dgm:t>
        <a:bodyPr/>
        <a:lstStyle/>
        <a:p>
          <a:endParaRPr lang="en-US"/>
        </a:p>
      </dgm:t>
    </dgm:pt>
    <dgm:pt modelId="{9C6A6EE3-6350-4B85-8DA0-55FCDEEEB321}" type="pres">
      <dgm:prSet presAssocID="{AA6BB7C8-2E04-47CD-91ED-16A61538E8EC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532EF-8ADB-4957-BADF-D948D8BF6310}" type="pres">
      <dgm:prSet presAssocID="{BF111336-EE1D-434E-8997-B2604421D8D6}" presName="sibTrans" presStyleLbl="bgSibTrans2D1" presStyleIdx="8" presStyleCnt="10"/>
      <dgm:spPr/>
      <dgm:t>
        <a:bodyPr/>
        <a:lstStyle/>
        <a:p>
          <a:endParaRPr lang="en-US"/>
        </a:p>
      </dgm:t>
    </dgm:pt>
    <dgm:pt modelId="{03FD4722-1EC3-4E54-9425-258FD803FB56}" type="pres">
      <dgm:prSet presAssocID="{97BD3CB1-6D1F-48C6-941F-E7F1CC1FFEA5}" presName="compNode" presStyleCnt="0"/>
      <dgm:spPr/>
      <dgm:t>
        <a:bodyPr/>
        <a:lstStyle/>
        <a:p>
          <a:endParaRPr lang="en-US"/>
        </a:p>
      </dgm:t>
    </dgm:pt>
    <dgm:pt modelId="{B757EC1F-4CF9-4336-82A0-343C8BBAA691}" type="pres">
      <dgm:prSet presAssocID="{97BD3CB1-6D1F-48C6-941F-E7F1CC1FFEA5}" presName="dummyConnPt" presStyleCnt="0"/>
      <dgm:spPr/>
      <dgm:t>
        <a:bodyPr/>
        <a:lstStyle/>
        <a:p>
          <a:endParaRPr lang="en-US"/>
        </a:p>
      </dgm:t>
    </dgm:pt>
    <dgm:pt modelId="{939EADAA-85A6-4293-A680-60ABB871CC6C}" type="pres">
      <dgm:prSet presAssocID="{97BD3CB1-6D1F-48C6-941F-E7F1CC1FFEA5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3D7342-C5B4-4A88-8FBE-976801357170}" type="pres">
      <dgm:prSet presAssocID="{8DA4098F-A25D-4308-A62F-A0C8B94FA810}" presName="sibTrans" presStyleLbl="bgSibTrans2D1" presStyleIdx="9" presStyleCnt="10"/>
      <dgm:spPr/>
      <dgm:t>
        <a:bodyPr/>
        <a:lstStyle/>
        <a:p>
          <a:endParaRPr lang="en-US"/>
        </a:p>
      </dgm:t>
    </dgm:pt>
    <dgm:pt modelId="{4669B07F-2382-407D-A8BA-C5D8A05BAE3A}" type="pres">
      <dgm:prSet presAssocID="{460690CD-17EC-4AC5-830B-A6FB39CCD88C}" presName="compNode" presStyleCnt="0"/>
      <dgm:spPr/>
      <dgm:t>
        <a:bodyPr/>
        <a:lstStyle/>
        <a:p>
          <a:endParaRPr lang="en-US"/>
        </a:p>
      </dgm:t>
    </dgm:pt>
    <dgm:pt modelId="{9790B5F9-523B-4841-AE8E-AF9D8138CE92}" type="pres">
      <dgm:prSet presAssocID="{460690CD-17EC-4AC5-830B-A6FB39CCD88C}" presName="dummyConnPt" presStyleCnt="0"/>
      <dgm:spPr/>
      <dgm:t>
        <a:bodyPr/>
        <a:lstStyle/>
        <a:p>
          <a:endParaRPr lang="en-US"/>
        </a:p>
      </dgm:t>
    </dgm:pt>
    <dgm:pt modelId="{4B1A5661-A442-49CF-95BB-71FF4D5F171F}" type="pres">
      <dgm:prSet presAssocID="{460690CD-17EC-4AC5-830B-A6FB39CCD88C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ED73F3-9E50-43D0-BDD8-B9CC4C1EFD68}" type="presOf" srcId="{80CE4734-8399-4EF3-A74F-5C8D3B911C1E}" destId="{2169D818-0295-4B5B-8AD1-B9C402A9F2EC}" srcOrd="0" destOrd="0" presId="urn:microsoft.com/office/officeart/2005/8/layout/bProcess4"/>
    <dgm:cxn modelId="{4F7842DF-0C8A-4C47-9829-7A16A5240758}" type="presOf" srcId="{8DA4098F-A25D-4308-A62F-A0C8B94FA810}" destId="{053D7342-C5B4-4A88-8FBE-976801357170}" srcOrd="0" destOrd="0" presId="urn:microsoft.com/office/officeart/2005/8/layout/bProcess4"/>
    <dgm:cxn modelId="{918FCF3E-477B-47DD-9D76-27F08CE27FC8}" type="presOf" srcId="{AA6BB7C8-2E04-47CD-91ED-16A61538E8EC}" destId="{9C6A6EE3-6350-4B85-8DA0-55FCDEEEB321}" srcOrd="0" destOrd="0" presId="urn:microsoft.com/office/officeart/2005/8/layout/bProcess4"/>
    <dgm:cxn modelId="{E591582D-E543-4DCB-B8A6-561C84D4BC9F}" srcId="{BDC0765F-56F4-42F9-A722-2F5F6455447F}" destId="{97BD3CB1-6D1F-48C6-941F-E7F1CC1FFEA5}" srcOrd="9" destOrd="0" parTransId="{046EDAC1-8ADC-4DB5-BA52-C0D374B651B5}" sibTransId="{8DA4098F-A25D-4308-A62F-A0C8B94FA810}"/>
    <dgm:cxn modelId="{D8F7C54F-D62D-4550-BE16-142FE50BC50C}" type="presOf" srcId="{F4CA6D80-9443-47E5-939C-6D9F1BADF44F}" destId="{C12569C5-E063-4EF3-B0EE-4D73E3875397}" srcOrd="0" destOrd="0" presId="urn:microsoft.com/office/officeart/2005/8/layout/bProcess4"/>
    <dgm:cxn modelId="{3F325B87-5714-446B-87CF-E78373F22A46}" type="presOf" srcId="{BDC0765F-56F4-42F9-A722-2F5F6455447F}" destId="{76BDFA90-C92B-438E-B460-C851DFA9A515}" srcOrd="0" destOrd="0" presId="urn:microsoft.com/office/officeart/2005/8/layout/bProcess4"/>
    <dgm:cxn modelId="{704A4186-82CB-441D-9932-DC2C91F5831F}" srcId="{BDC0765F-56F4-42F9-A722-2F5F6455447F}" destId="{AA6BB7C8-2E04-47CD-91ED-16A61538E8EC}" srcOrd="8" destOrd="0" parTransId="{BF62D353-365A-4398-8463-6E0349B35FAE}" sibTransId="{BF111336-EE1D-434E-8997-B2604421D8D6}"/>
    <dgm:cxn modelId="{0B656DFA-83B9-45E9-AB9A-73148B71EB78}" srcId="{BDC0765F-56F4-42F9-A722-2F5F6455447F}" destId="{892A3430-53DA-4C2C-BE7E-BE5E97906A72}" srcOrd="2" destOrd="0" parTransId="{0467C75A-BB2D-46E7-A674-FCF16A6FD926}" sibTransId="{B99D1F98-ACCD-45EF-852B-07C2C84F158F}"/>
    <dgm:cxn modelId="{FAB2F516-D919-4C52-913A-00E19F182363}" type="presOf" srcId="{460690CD-17EC-4AC5-830B-A6FB39CCD88C}" destId="{4B1A5661-A442-49CF-95BB-71FF4D5F171F}" srcOrd="0" destOrd="0" presId="urn:microsoft.com/office/officeart/2005/8/layout/bProcess4"/>
    <dgm:cxn modelId="{5011E5FA-19ED-4C5C-96B7-F77A4D289746}" srcId="{BDC0765F-56F4-42F9-A722-2F5F6455447F}" destId="{517B1DFB-4806-4A9D-AC69-D59799615737}" srcOrd="6" destOrd="0" parTransId="{8B26B1E6-06A9-4D20-B5F3-F0577E2CBC61}" sibTransId="{FD76E3E7-F5D6-4F62-9671-6F144318D9FC}"/>
    <dgm:cxn modelId="{CCD318C4-7A14-4308-9469-496396553706}" type="presOf" srcId="{187A385C-03DB-4426-B957-8F84C6F85A77}" destId="{CEC9FF64-843B-4875-95AA-283221CDF6A8}" srcOrd="0" destOrd="0" presId="urn:microsoft.com/office/officeart/2005/8/layout/bProcess4"/>
    <dgm:cxn modelId="{C01C2994-EB29-4C8D-850F-6535A8E60790}" type="presOf" srcId="{7A1998DC-3DFF-415F-A77B-A104FAB7A82B}" destId="{07F965A2-9EE5-4E0C-961B-3AECF8E0B436}" srcOrd="0" destOrd="0" presId="urn:microsoft.com/office/officeart/2005/8/layout/bProcess4"/>
    <dgm:cxn modelId="{B43ABDF3-7E7B-423B-8B78-C991CCA32F5F}" type="presOf" srcId="{BF111336-EE1D-434E-8997-B2604421D8D6}" destId="{165532EF-8ADB-4957-BADF-D948D8BF6310}" srcOrd="0" destOrd="0" presId="urn:microsoft.com/office/officeart/2005/8/layout/bProcess4"/>
    <dgm:cxn modelId="{BC9060B4-1EA6-4381-8C10-79DEF4454984}" type="presOf" srcId="{04B6DEE5-5ECA-4D97-9C4E-ED0D263B0C7C}" destId="{1EC1F1A7-FFC7-4BCC-97FF-805A67778255}" srcOrd="0" destOrd="0" presId="urn:microsoft.com/office/officeart/2005/8/layout/bProcess4"/>
    <dgm:cxn modelId="{B83A606D-3457-476B-B4E9-F4D386A34654}" type="presOf" srcId="{517B1DFB-4806-4A9D-AC69-D59799615737}" destId="{667A3945-BAC7-463E-8F02-A3DDFEB4DD4B}" srcOrd="0" destOrd="0" presId="urn:microsoft.com/office/officeart/2005/8/layout/bProcess4"/>
    <dgm:cxn modelId="{75A62DBE-500A-41AB-B4BE-5A546918C8FB}" srcId="{BDC0765F-56F4-42F9-A722-2F5F6455447F}" destId="{187A385C-03DB-4426-B957-8F84C6F85A77}" srcOrd="3" destOrd="0" parTransId="{DCA79F71-2F7B-4B7A-AE5A-113884A933B4}" sibTransId="{F4CA6D80-9443-47E5-939C-6D9F1BADF44F}"/>
    <dgm:cxn modelId="{652BCD51-E641-45B3-AF48-A78FCB9E9319}" type="presOf" srcId="{0D4FF5B2-2E0A-40A7-BD2A-7E6CEB567AD4}" destId="{47BA7140-3BE9-4745-88BD-1592E86372E3}" srcOrd="0" destOrd="0" presId="urn:microsoft.com/office/officeart/2005/8/layout/bProcess4"/>
    <dgm:cxn modelId="{0DC0D306-3ACE-4732-ADAF-2D2977829D49}" type="presOf" srcId="{300CDC19-6994-45F0-BE7F-0E953624EEC8}" destId="{4FE18084-CCB1-4015-ACFE-F8593719D2C0}" srcOrd="0" destOrd="0" presId="urn:microsoft.com/office/officeart/2005/8/layout/bProcess4"/>
    <dgm:cxn modelId="{F77780E3-5EF5-4F7D-A1C0-195520A8158D}" srcId="{BDC0765F-56F4-42F9-A722-2F5F6455447F}" destId="{300CDC19-6994-45F0-BE7F-0E953624EEC8}" srcOrd="0" destOrd="0" parTransId="{7E56126A-A807-470E-9307-D535A756F484}" sibTransId="{2463676A-19EF-410D-9ECA-09C0E7AB32CE}"/>
    <dgm:cxn modelId="{2ADC6DBB-9944-4C08-8A78-420AF7EB57A5}" type="presOf" srcId="{B99D1F98-ACCD-45EF-852B-07C2C84F158F}" destId="{8D0B2268-F46A-4C1D-BC49-7C18CAFCDFCF}" srcOrd="0" destOrd="0" presId="urn:microsoft.com/office/officeart/2005/8/layout/bProcess4"/>
    <dgm:cxn modelId="{C0D7708A-7E97-44BA-A3D2-93C8E9D5FFC6}" type="presOf" srcId="{D635371B-556A-40AF-8B3C-7F3F49889A9F}" destId="{CFFF019F-9896-4A58-A720-333FC98F2003}" srcOrd="0" destOrd="0" presId="urn:microsoft.com/office/officeart/2005/8/layout/bProcess4"/>
    <dgm:cxn modelId="{4C9036BD-4830-4ED2-94AD-B56A7EDD589E}" type="presOf" srcId="{2463676A-19EF-410D-9ECA-09C0E7AB32CE}" destId="{DFDD072D-F73C-4A53-80B9-EDEE88E6AAB7}" srcOrd="0" destOrd="0" presId="urn:microsoft.com/office/officeart/2005/8/layout/bProcess4"/>
    <dgm:cxn modelId="{980772D5-4912-460E-88A6-38B47F49FB65}" type="presOf" srcId="{EA6AA81E-A662-49C8-B85B-BD20C3B5EF93}" destId="{8F707FA2-85C1-4F10-B9BF-86881723DD17}" srcOrd="0" destOrd="0" presId="urn:microsoft.com/office/officeart/2005/8/layout/bProcess4"/>
    <dgm:cxn modelId="{0E821551-F281-406D-A94E-49B743D20A1F}" type="presOf" srcId="{9C99F79F-F434-4048-8165-A6C51B69C554}" destId="{6B824B8F-4B20-4A97-9933-1DF3BC632022}" srcOrd="0" destOrd="0" presId="urn:microsoft.com/office/officeart/2005/8/layout/bProcess4"/>
    <dgm:cxn modelId="{11A6238F-8C1A-4150-9271-3E799919A95B}" type="presOf" srcId="{97BD3CB1-6D1F-48C6-941F-E7F1CC1FFEA5}" destId="{939EADAA-85A6-4293-A680-60ABB871CC6C}" srcOrd="0" destOrd="0" presId="urn:microsoft.com/office/officeart/2005/8/layout/bProcess4"/>
    <dgm:cxn modelId="{A848D7A9-1C85-491F-B266-CFBA28AE05C2}" type="presOf" srcId="{FD76E3E7-F5D6-4F62-9671-6F144318D9FC}" destId="{B1A3A9D1-09B5-47C9-A4CB-135E99691AC4}" srcOrd="0" destOrd="0" presId="urn:microsoft.com/office/officeart/2005/8/layout/bProcess4"/>
    <dgm:cxn modelId="{A1245C56-83F5-4510-A8C6-73A07C20CFB2}" type="presOf" srcId="{892A3430-53DA-4C2C-BE7E-BE5E97906A72}" destId="{E9AC8AB6-D57E-4325-8AF8-85A09F342829}" srcOrd="0" destOrd="0" presId="urn:microsoft.com/office/officeart/2005/8/layout/bProcess4"/>
    <dgm:cxn modelId="{0DB60476-F72B-4C62-ADBC-02FAA40A5C5A}" srcId="{BDC0765F-56F4-42F9-A722-2F5F6455447F}" destId="{D635371B-556A-40AF-8B3C-7F3F49889A9F}" srcOrd="4" destOrd="0" parTransId="{D1594D75-46A2-407D-994C-182CC808DD37}" sibTransId="{04B6DEE5-5ECA-4D97-9C4E-ED0D263B0C7C}"/>
    <dgm:cxn modelId="{4AFB1E01-980B-480E-BB14-7A1D3EAE4280}" srcId="{BDC0765F-56F4-42F9-A722-2F5F6455447F}" destId="{EA6AA81E-A662-49C8-B85B-BD20C3B5EF93}" srcOrd="5" destOrd="0" parTransId="{F6CF29A6-4A09-4E3D-B993-D7D3FAC448D5}" sibTransId="{7A1998DC-3DFF-415F-A77B-A104FAB7A82B}"/>
    <dgm:cxn modelId="{325BBC67-C2D4-4572-BCBD-CA1CC4A13E05}" srcId="{BDC0765F-56F4-42F9-A722-2F5F6455447F}" destId="{0D4FF5B2-2E0A-40A7-BD2A-7E6CEB567AD4}" srcOrd="7" destOrd="0" parTransId="{F20C9BCD-5D40-4835-8C99-21D5A58FCA59}" sibTransId="{9C99F79F-F434-4048-8165-A6C51B69C554}"/>
    <dgm:cxn modelId="{87C89E86-199C-449E-9384-A903090F0D29}" srcId="{BDC0765F-56F4-42F9-A722-2F5F6455447F}" destId="{BA51AA67-75D8-45FA-8747-169DD9B49686}" srcOrd="1" destOrd="0" parTransId="{4666DCA1-D763-4840-BF0D-7103EB639A6F}" sibTransId="{80CE4734-8399-4EF3-A74F-5C8D3B911C1E}"/>
    <dgm:cxn modelId="{68693FCF-DD03-4231-9135-A2C7227FC79F}" srcId="{BDC0765F-56F4-42F9-A722-2F5F6455447F}" destId="{460690CD-17EC-4AC5-830B-A6FB39CCD88C}" srcOrd="10" destOrd="0" parTransId="{0869FA20-FD5A-452D-A5E5-264E1C73E3EE}" sibTransId="{F74920EF-42C0-4CAE-87CC-F499133C6047}"/>
    <dgm:cxn modelId="{323CD9B0-A2AE-4BD0-951E-47761D9D7F67}" type="presOf" srcId="{BA51AA67-75D8-45FA-8747-169DD9B49686}" destId="{85F6FDBC-589C-48AA-9CE9-DAE5508896B4}" srcOrd="0" destOrd="0" presId="urn:microsoft.com/office/officeart/2005/8/layout/bProcess4"/>
    <dgm:cxn modelId="{DE95AF67-CA23-45D3-A05C-7E255281DC2F}" type="presParOf" srcId="{76BDFA90-C92B-438E-B460-C851DFA9A515}" destId="{0315C4B5-5897-4E4D-9AD5-ED7685E86780}" srcOrd="0" destOrd="0" presId="urn:microsoft.com/office/officeart/2005/8/layout/bProcess4"/>
    <dgm:cxn modelId="{426B5ADC-AEF0-4D42-8ABE-BD033A089A10}" type="presParOf" srcId="{0315C4B5-5897-4E4D-9AD5-ED7685E86780}" destId="{E79289A2-F329-4B37-A8F4-68A2C03EE458}" srcOrd="0" destOrd="0" presId="urn:microsoft.com/office/officeart/2005/8/layout/bProcess4"/>
    <dgm:cxn modelId="{6E12A297-CA18-4BFC-9CAF-AF6CF513A284}" type="presParOf" srcId="{0315C4B5-5897-4E4D-9AD5-ED7685E86780}" destId="{4FE18084-CCB1-4015-ACFE-F8593719D2C0}" srcOrd="1" destOrd="0" presId="urn:microsoft.com/office/officeart/2005/8/layout/bProcess4"/>
    <dgm:cxn modelId="{92394484-83EC-4EE7-8AE1-D39B0D92D490}" type="presParOf" srcId="{76BDFA90-C92B-438E-B460-C851DFA9A515}" destId="{DFDD072D-F73C-4A53-80B9-EDEE88E6AAB7}" srcOrd="1" destOrd="0" presId="urn:microsoft.com/office/officeart/2005/8/layout/bProcess4"/>
    <dgm:cxn modelId="{00B9C978-705A-4FCB-919C-0B0823390A0C}" type="presParOf" srcId="{76BDFA90-C92B-438E-B460-C851DFA9A515}" destId="{27BA5968-455E-4866-9E61-7269D2E8A027}" srcOrd="2" destOrd="0" presId="urn:microsoft.com/office/officeart/2005/8/layout/bProcess4"/>
    <dgm:cxn modelId="{4042F882-4FEC-48D4-A313-F78679775141}" type="presParOf" srcId="{27BA5968-455E-4866-9E61-7269D2E8A027}" destId="{C0A9A7E5-7BC2-44FF-AB10-DAB9973CF1CE}" srcOrd="0" destOrd="0" presId="urn:microsoft.com/office/officeart/2005/8/layout/bProcess4"/>
    <dgm:cxn modelId="{F7B6850A-4DF2-421A-A5DA-4D30431D9DC1}" type="presParOf" srcId="{27BA5968-455E-4866-9E61-7269D2E8A027}" destId="{85F6FDBC-589C-48AA-9CE9-DAE5508896B4}" srcOrd="1" destOrd="0" presId="urn:microsoft.com/office/officeart/2005/8/layout/bProcess4"/>
    <dgm:cxn modelId="{57B188F6-2F59-458C-8844-A43D8E2D8164}" type="presParOf" srcId="{76BDFA90-C92B-438E-B460-C851DFA9A515}" destId="{2169D818-0295-4B5B-8AD1-B9C402A9F2EC}" srcOrd="3" destOrd="0" presId="urn:microsoft.com/office/officeart/2005/8/layout/bProcess4"/>
    <dgm:cxn modelId="{CC92219A-D3B8-4A48-BDF1-7026910C76F6}" type="presParOf" srcId="{76BDFA90-C92B-438E-B460-C851DFA9A515}" destId="{28492ACB-798F-477A-B4AA-90B7C0D9635B}" srcOrd="4" destOrd="0" presId="urn:microsoft.com/office/officeart/2005/8/layout/bProcess4"/>
    <dgm:cxn modelId="{E2E9FCC3-FA90-4B8F-9FB2-5D96AD039A55}" type="presParOf" srcId="{28492ACB-798F-477A-B4AA-90B7C0D9635B}" destId="{FB5765C3-0A4E-4BC5-9BC4-530A95B382B3}" srcOrd="0" destOrd="0" presId="urn:microsoft.com/office/officeart/2005/8/layout/bProcess4"/>
    <dgm:cxn modelId="{E9717A55-49E6-480F-8601-8D5B6E5E33B3}" type="presParOf" srcId="{28492ACB-798F-477A-B4AA-90B7C0D9635B}" destId="{E9AC8AB6-D57E-4325-8AF8-85A09F342829}" srcOrd="1" destOrd="0" presId="urn:microsoft.com/office/officeart/2005/8/layout/bProcess4"/>
    <dgm:cxn modelId="{161541B9-9B3B-449B-B38B-87B8224B4EB6}" type="presParOf" srcId="{76BDFA90-C92B-438E-B460-C851DFA9A515}" destId="{8D0B2268-F46A-4C1D-BC49-7C18CAFCDFCF}" srcOrd="5" destOrd="0" presId="urn:microsoft.com/office/officeart/2005/8/layout/bProcess4"/>
    <dgm:cxn modelId="{421DF8FF-FDC2-401D-92FE-1B4077376CBE}" type="presParOf" srcId="{76BDFA90-C92B-438E-B460-C851DFA9A515}" destId="{CCD21338-3A8F-45B3-9C43-41790408B345}" srcOrd="6" destOrd="0" presId="urn:microsoft.com/office/officeart/2005/8/layout/bProcess4"/>
    <dgm:cxn modelId="{4F9074D7-6539-4809-B04C-4F8E1CAEC761}" type="presParOf" srcId="{CCD21338-3A8F-45B3-9C43-41790408B345}" destId="{901B83D8-E6CC-4CF7-A3BB-6875693694C8}" srcOrd="0" destOrd="0" presId="urn:microsoft.com/office/officeart/2005/8/layout/bProcess4"/>
    <dgm:cxn modelId="{0C5F4D78-1155-4FD2-B332-A807F3C000D8}" type="presParOf" srcId="{CCD21338-3A8F-45B3-9C43-41790408B345}" destId="{CEC9FF64-843B-4875-95AA-283221CDF6A8}" srcOrd="1" destOrd="0" presId="urn:microsoft.com/office/officeart/2005/8/layout/bProcess4"/>
    <dgm:cxn modelId="{4BC21EEE-D1F8-4D77-8945-DCC39305172D}" type="presParOf" srcId="{76BDFA90-C92B-438E-B460-C851DFA9A515}" destId="{C12569C5-E063-4EF3-B0EE-4D73E3875397}" srcOrd="7" destOrd="0" presId="urn:microsoft.com/office/officeart/2005/8/layout/bProcess4"/>
    <dgm:cxn modelId="{63F83AE5-5035-448C-9498-7DF403689416}" type="presParOf" srcId="{76BDFA90-C92B-438E-B460-C851DFA9A515}" destId="{893331BB-4873-4D96-BC2B-A75033A25E16}" srcOrd="8" destOrd="0" presId="urn:microsoft.com/office/officeart/2005/8/layout/bProcess4"/>
    <dgm:cxn modelId="{0777798E-F09A-427B-883D-2DC580806B4C}" type="presParOf" srcId="{893331BB-4873-4D96-BC2B-A75033A25E16}" destId="{BFBF2732-504F-4DE2-92BD-9B2C5FFBF249}" srcOrd="0" destOrd="0" presId="urn:microsoft.com/office/officeart/2005/8/layout/bProcess4"/>
    <dgm:cxn modelId="{D764E6B2-7D0B-44A7-81EA-DE1B4CCC70B0}" type="presParOf" srcId="{893331BB-4873-4D96-BC2B-A75033A25E16}" destId="{CFFF019F-9896-4A58-A720-333FC98F2003}" srcOrd="1" destOrd="0" presId="urn:microsoft.com/office/officeart/2005/8/layout/bProcess4"/>
    <dgm:cxn modelId="{D6955E41-DFCC-43CB-BA13-E09D7B20656B}" type="presParOf" srcId="{76BDFA90-C92B-438E-B460-C851DFA9A515}" destId="{1EC1F1A7-FFC7-4BCC-97FF-805A67778255}" srcOrd="9" destOrd="0" presId="urn:microsoft.com/office/officeart/2005/8/layout/bProcess4"/>
    <dgm:cxn modelId="{7BEF310C-80A2-4B91-B258-F1D7983FEE08}" type="presParOf" srcId="{76BDFA90-C92B-438E-B460-C851DFA9A515}" destId="{CA8CD16F-CE5F-4E16-AC8C-F37CCEEC4A29}" srcOrd="10" destOrd="0" presId="urn:microsoft.com/office/officeart/2005/8/layout/bProcess4"/>
    <dgm:cxn modelId="{17CAC79E-AE59-450D-B345-C6F4B73E1B7A}" type="presParOf" srcId="{CA8CD16F-CE5F-4E16-AC8C-F37CCEEC4A29}" destId="{131D404E-689B-4CDB-B055-C034A954E3F4}" srcOrd="0" destOrd="0" presId="urn:microsoft.com/office/officeart/2005/8/layout/bProcess4"/>
    <dgm:cxn modelId="{3FEA93B0-1F15-4758-89AA-00A347635C05}" type="presParOf" srcId="{CA8CD16F-CE5F-4E16-AC8C-F37CCEEC4A29}" destId="{8F707FA2-85C1-4F10-B9BF-86881723DD17}" srcOrd="1" destOrd="0" presId="urn:microsoft.com/office/officeart/2005/8/layout/bProcess4"/>
    <dgm:cxn modelId="{51357719-AFE7-4018-90D7-C6E54BC9B93D}" type="presParOf" srcId="{76BDFA90-C92B-438E-B460-C851DFA9A515}" destId="{07F965A2-9EE5-4E0C-961B-3AECF8E0B436}" srcOrd="11" destOrd="0" presId="urn:microsoft.com/office/officeart/2005/8/layout/bProcess4"/>
    <dgm:cxn modelId="{12055E59-DBAE-483A-B458-2CF024F9B243}" type="presParOf" srcId="{76BDFA90-C92B-438E-B460-C851DFA9A515}" destId="{FF5EC67B-EC77-47D9-930F-F8E060E9705E}" srcOrd="12" destOrd="0" presId="urn:microsoft.com/office/officeart/2005/8/layout/bProcess4"/>
    <dgm:cxn modelId="{74CC938B-EF31-496F-8F0E-8B4529A76824}" type="presParOf" srcId="{FF5EC67B-EC77-47D9-930F-F8E060E9705E}" destId="{3BD27E48-F896-41CA-BB8E-755C7739731F}" srcOrd="0" destOrd="0" presId="urn:microsoft.com/office/officeart/2005/8/layout/bProcess4"/>
    <dgm:cxn modelId="{68BDFE94-A4B2-439C-A544-67CABEE8C519}" type="presParOf" srcId="{FF5EC67B-EC77-47D9-930F-F8E060E9705E}" destId="{667A3945-BAC7-463E-8F02-A3DDFEB4DD4B}" srcOrd="1" destOrd="0" presId="urn:microsoft.com/office/officeart/2005/8/layout/bProcess4"/>
    <dgm:cxn modelId="{673F85BD-4817-400B-AA51-0AF77F249356}" type="presParOf" srcId="{76BDFA90-C92B-438E-B460-C851DFA9A515}" destId="{B1A3A9D1-09B5-47C9-A4CB-135E99691AC4}" srcOrd="13" destOrd="0" presId="urn:microsoft.com/office/officeart/2005/8/layout/bProcess4"/>
    <dgm:cxn modelId="{E4622214-9CB3-46AC-BBDD-23371CEFA325}" type="presParOf" srcId="{76BDFA90-C92B-438E-B460-C851DFA9A515}" destId="{7F0C48AA-2991-44CA-853F-67CF092C57D1}" srcOrd="14" destOrd="0" presId="urn:microsoft.com/office/officeart/2005/8/layout/bProcess4"/>
    <dgm:cxn modelId="{F4E58F09-83EF-4579-8748-A29E2E14E88C}" type="presParOf" srcId="{7F0C48AA-2991-44CA-853F-67CF092C57D1}" destId="{1B947435-C140-454C-ABA6-3613CA5ECC6D}" srcOrd="0" destOrd="0" presId="urn:microsoft.com/office/officeart/2005/8/layout/bProcess4"/>
    <dgm:cxn modelId="{A0BE38A9-150E-413F-B35B-6C5C2AB9AAAB}" type="presParOf" srcId="{7F0C48AA-2991-44CA-853F-67CF092C57D1}" destId="{47BA7140-3BE9-4745-88BD-1592E86372E3}" srcOrd="1" destOrd="0" presId="urn:microsoft.com/office/officeart/2005/8/layout/bProcess4"/>
    <dgm:cxn modelId="{9703B43F-30EA-4E39-8BAE-46F05C8D95AA}" type="presParOf" srcId="{76BDFA90-C92B-438E-B460-C851DFA9A515}" destId="{6B824B8F-4B20-4A97-9933-1DF3BC632022}" srcOrd="15" destOrd="0" presId="urn:microsoft.com/office/officeart/2005/8/layout/bProcess4"/>
    <dgm:cxn modelId="{5FB72EE4-46D8-4194-9A33-074460730C78}" type="presParOf" srcId="{76BDFA90-C92B-438E-B460-C851DFA9A515}" destId="{F632749B-5BDA-49CB-B717-6563222CFD1E}" srcOrd="16" destOrd="0" presId="urn:microsoft.com/office/officeart/2005/8/layout/bProcess4"/>
    <dgm:cxn modelId="{CDB7ED67-8974-4C68-B793-2BF60228A53E}" type="presParOf" srcId="{F632749B-5BDA-49CB-B717-6563222CFD1E}" destId="{6707CFCF-F5A0-4410-A47C-718FD3B50146}" srcOrd="0" destOrd="0" presId="urn:microsoft.com/office/officeart/2005/8/layout/bProcess4"/>
    <dgm:cxn modelId="{9723F1FB-7EB3-4939-8323-EFB37AF8F04A}" type="presParOf" srcId="{F632749B-5BDA-49CB-B717-6563222CFD1E}" destId="{9C6A6EE3-6350-4B85-8DA0-55FCDEEEB321}" srcOrd="1" destOrd="0" presId="urn:microsoft.com/office/officeart/2005/8/layout/bProcess4"/>
    <dgm:cxn modelId="{90FD7356-4C9E-4971-97C9-9FF1F9A01A40}" type="presParOf" srcId="{76BDFA90-C92B-438E-B460-C851DFA9A515}" destId="{165532EF-8ADB-4957-BADF-D948D8BF6310}" srcOrd="17" destOrd="0" presId="urn:microsoft.com/office/officeart/2005/8/layout/bProcess4"/>
    <dgm:cxn modelId="{89F91936-F077-4F91-8D0E-049E851348AD}" type="presParOf" srcId="{76BDFA90-C92B-438E-B460-C851DFA9A515}" destId="{03FD4722-1EC3-4E54-9425-258FD803FB56}" srcOrd="18" destOrd="0" presId="urn:microsoft.com/office/officeart/2005/8/layout/bProcess4"/>
    <dgm:cxn modelId="{9F4875D6-B597-4BD8-8610-42662EDF5B07}" type="presParOf" srcId="{03FD4722-1EC3-4E54-9425-258FD803FB56}" destId="{B757EC1F-4CF9-4336-82A0-343C8BBAA691}" srcOrd="0" destOrd="0" presId="urn:microsoft.com/office/officeart/2005/8/layout/bProcess4"/>
    <dgm:cxn modelId="{101CF216-0630-48AC-A8E1-A6E341DAF790}" type="presParOf" srcId="{03FD4722-1EC3-4E54-9425-258FD803FB56}" destId="{939EADAA-85A6-4293-A680-60ABB871CC6C}" srcOrd="1" destOrd="0" presId="urn:microsoft.com/office/officeart/2005/8/layout/bProcess4"/>
    <dgm:cxn modelId="{23AC171F-41D1-40D5-8F0B-122E695FA58D}" type="presParOf" srcId="{76BDFA90-C92B-438E-B460-C851DFA9A515}" destId="{053D7342-C5B4-4A88-8FBE-976801357170}" srcOrd="19" destOrd="0" presId="urn:microsoft.com/office/officeart/2005/8/layout/bProcess4"/>
    <dgm:cxn modelId="{7974D7F5-36CC-4258-A5B8-269DD4766663}" type="presParOf" srcId="{76BDFA90-C92B-438E-B460-C851DFA9A515}" destId="{4669B07F-2382-407D-A8BA-C5D8A05BAE3A}" srcOrd="20" destOrd="0" presId="urn:microsoft.com/office/officeart/2005/8/layout/bProcess4"/>
    <dgm:cxn modelId="{22A0D68B-E8E4-4E53-96FC-F8AED873C93F}" type="presParOf" srcId="{4669B07F-2382-407D-A8BA-C5D8A05BAE3A}" destId="{9790B5F9-523B-4841-AE8E-AF9D8138CE92}" srcOrd="0" destOrd="0" presId="urn:microsoft.com/office/officeart/2005/8/layout/bProcess4"/>
    <dgm:cxn modelId="{048B13A2-0A19-437D-8B05-7DB5EA7F35E5}" type="presParOf" srcId="{4669B07F-2382-407D-A8BA-C5D8A05BAE3A}" destId="{4B1A5661-A442-49CF-95BB-71FF4D5F171F}" srcOrd="1" destOrd="0" presId="urn:microsoft.com/office/officeart/2005/8/layout/bProcess4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21AD21F-56E9-44E4-B352-F352C26F7449}" type="doc">
      <dgm:prSet loTypeId="urn:microsoft.com/office/officeart/2005/8/layout/hierarchy2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E6F6C2B-F05B-4C15-BB12-7BE233F7A153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Types OF Glass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F5405B5A-AB36-4314-AD97-79A0FDBA3060}" type="parTrans" cxnId="{43E72470-248A-485A-9E4C-7A1C07BF91E1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95817C08-D94F-42F9-875D-6526B5E0E2B6}" type="sibTrans" cxnId="{43E72470-248A-485A-9E4C-7A1C07BF91E1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60E8E179-FA51-42ED-A691-4304401ED840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TYPE I</a:t>
          </a:r>
        </a:p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 (highly resistant, Borosilicate)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91494DCB-07D5-4D60-B83B-DEAD6E78FD2C}" type="parTrans" cxnId="{98198D32-A419-43AF-A5DA-85CBDBB836EE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2B72EEF-FCF0-45D1-8E3A-8DD02027F1E3}" type="sibTrans" cxnId="{98198D32-A419-43AF-A5DA-85CBDBB836EE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A5A2C170-A647-42F9-AAFC-1ACE0A33630B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1ml for all size glass containers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743F4367-8627-4CFC-9693-54230DDC9386}" type="parTrans" cxnId="{6E730B65-D1F3-40A2-B59D-9D4495CC12AD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42A8EB90-8A05-4E4E-BC1E-F5ABC59694A4}" type="sibTrans" cxnId="{6E730B65-D1F3-40A2-B59D-9D4495CC12AD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AD79EC8C-C530-4005-B574-44E3BC3C1B34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TYPE II </a:t>
          </a:r>
        </a:p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Treated soda lime  </a:t>
          </a:r>
        </a:p>
        <a:p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BE72C650-771C-4073-88F4-A22B69BB8BFD}" type="parTrans" cxnId="{AB0CF2C7-A476-4427-B1D5-75A71ED3F53D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29DF58A3-B497-44B3-A3FF-2C1D431321E1}" type="sibTrans" cxnId="{AB0CF2C7-A476-4427-B1D5-75A71ED3F53D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9381E4FF-2339-4EF1-8853-3706B4C72044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0.7ml for 100ml or less size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56D1A715-7F63-4912-A385-DE4AF2CEAD38}" type="parTrans" cxnId="{A18A153A-A626-4471-A795-33C7BB09E9C6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B4E57292-A62B-4E0F-AD72-70EF725B3BBF}" type="sibTrans" cxnId="{A18A153A-A626-4471-A795-33C7BB09E9C6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953F99D6-E152-41AB-ABC8-56F02CF0E77B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TYPE III</a:t>
          </a:r>
        </a:p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Soda lime glass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FF726374-BE5B-44D8-A142-245AD72EABC5}" type="parTrans" cxnId="{A09A1F06-EAE0-4F94-960B-0ADB61230669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4018F158-88B3-4289-A9E5-A528E78D58A8}" type="sibTrans" cxnId="{A09A1F06-EAE0-4F94-960B-0ADB61230669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1EE71EB6-B68D-4303-8E2C-75F8E252FAD9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8.5ml for all size glass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EDEE802E-5E13-4422-A3E7-ABC134B88A1E}" type="parTrans" cxnId="{19523D93-E41C-4A49-ADFB-FFA9EF5D7F96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E5F6E24F-92FC-484F-A505-5742C0E88FC9}" type="sibTrans" cxnId="{19523D93-E41C-4A49-ADFB-FFA9EF5D7F96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7CC8B16E-1BA9-479E-BB93-BB57F8C4D8CD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0.2 ml for over 100ml size glass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A8F1B18A-7A73-4DA1-B9C9-91866BD87F7D}" type="parTrans" cxnId="{7DFFC0E1-A5F8-46C1-949B-B3BB2FBF92E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0BA6BAD0-A2E9-4550-9E45-260FE229E2DA}" type="sibTrans" cxnId="{7DFFC0E1-A5F8-46C1-949B-B3BB2FBF92E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773CC49A-33DA-4001-9BC9-AB9B6099B359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TYPE NP General purpose soda lime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2AFC4DFA-B963-41CC-B183-04791A3543C0}" type="parTrans" cxnId="{2E7FE498-2E62-4F64-B73B-AFC2F5F5074E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26B82C1E-CDEE-4294-8828-D2ED93D6E9AC}" type="sibTrans" cxnId="{2E7FE498-2E62-4F64-B73B-AFC2F5F5074E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81D59629-62BC-461C-B0B9-B8E5A9B384C9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15ml for all size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1F4277FF-EF25-4F63-B307-DE6D0F657EB1}" type="parTrans" cxnId="{F01333B9-5896-4D06-A8D6-3C7D70559F9D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87FAC6A1-9DB7-4A26-B92F-B1AA1DEEE632}" type="sibTrans" cxnId="{F01333B9-5896-4D06-A8D6-3C7D70559F9D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A51C7E9D-D9B0-446A-AD6F-342D09A6CFCC}" type="pres">
      <dgm:prSet presAssocID="{D21AD21F-56E9-44E4-B352-F352C26F744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0EC63C-CD31-4E52-9DFC-A3338BD3E85E}" type="pres">
      <dgm:prSet presAssocID="{2E6F6C2B-F05B-4C15-BB12-7BE233F7A153}" presName="root1" presStyleCnt="0"/>
      <dgm:spPr/>
    </dgm:pt>
    <dgm:pt modelId="{C795A8C8-AFDC-40D0-9EE3-F5A4CA41AFEC}" type="pres">
      <dgm:prSet presAssocID="{2E6F6C2B-F05B-4C15-BB12-7BE233F7A153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EA0128-440F-4024-A370-E75729C37612}" type="pres">
      <dgm:prSet presAssocID="{2E6F6C2B-F05B-4C15-BB12-7BE233F7A153}" presName="level2hierChild" presStyleCnt="0"/>
      <dgm:spPr/>
    </dgm:pt>
    <dgm:pt modelId="{146C3C87-C3C7-4BCA-95FB-E6C4B6818F3A}" type="pres">
      <dgm:prSet presAssocID="{91494DCB-07D5-4D60-B83B-DEAD6E78FD2C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A44F8F85-239F-4E79-855C-49C36E6687AA}" type="pres">
      <dgm:prSet presAssocID="{91494DCB-07D5-4D60-B83B-DEAD6E78FD2C}" presName="connTx" presStyleLbl="parChTrans1D2" presStyleIdx="0" presStyleCnt="4"/>
      <dgm:spPr/>
      <dgm:t>
        <a:bodyPr/>
        <a:lstStyle/>
        <a:p>
          <a:endParaRPr lang="en-US"/>
        </a:p>
      </dgm:t>
    </dgm:pt>
    <dgm:pt modelId="{383316FC-A3B8-45C8-BFC7-D8BC2C98A2F2}" type="pres">
      <dgm:prSet presAssocID="{60E8E179-FA51-42ED-A691-4304401ED840}" presName="root2" presStyleCnt="0"/>
      <dgm:spPr/>
    </dgm:pt>
    <dgm:pt modelId="{05C5C927-F012-44F4-B502-B75A52BEADE8}" type="pres">
      <dgm:prSet presAssocID="{60E8E179-FA51-42ED-A691-4304401ED840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5E9E76-74B8-4A6E-8CEE-37B6CCEFA9F2}" type="pres">
      <dgm:prSet presAssocID="{60E8E179-FA51-42ED-A691-4304401ED840}" presName="level3hierChild" presStyleCnt="0"/>
      <dgm:spPr/>
    </dgm:pt>
    <dgm:pt modelId="{CF90B4A5-59FD-4F74-936C-B9AF17676C25}" type="pres">
      <dgm:prSet presAssocID="{743F4367-8627-4CFC-9693-54230DDC938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E33626CD-1973-4AFC-AFA3-FEA038A5841E}" type="pres">
      <dgm:prSet presAssocID="{743F4367-8627-4CFC-9693-54230DDC938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1334A2C5-C986-425B-BB4F-F61CD7DAE11C}" type="pres">
      <dgm:prSet presAssocID="{A5A2C170-A647-42F9-AAFC-1ACE0A33630B}" presName="root2" presStyleCnt="0"/>
      <dgm:spPr/>
    </dgm:pt>
    <dgm:pt modelId="{E9077E6B-DCFD-422F-818E-34BB1360027C}" type="pres">
      <dgm:prSet presAssocID="{A5A2C170-A647-42F9-AAFC-1ACE0A33630B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DB216F-E255-4365-A0EB-9A6C34AD1058}" type="pres">
      <dgm:prSet presAssocID="{A5A2C170-A647-42F9-AAFC-1ACE0A33630B}" presName="level3hierChild" presStyleCnt="0"/>
      <dgm:spPr/>
    </dgm:pt>
    <dgm:pt modelId="{427F0506-DED5-49F5-BF55-0B428796A965}" type="pres">
      <dgm:prSet presAssocID="{BE72C650-771C-4073-88F4-A22B69BB8BFD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D1F19924-D5F9-423D-A169-05C1B3C40727}" type="pres">
      <dgm:prSet presAssocID="{BE72C650-771C-4073-88F4-A22B69BB8BFD}" presName="connTx" presStyleLbl="parChTrans1D2" presStyleIdx="1" presStyleCnt="4"/>
      <dgm:spPr/>
      <dgm:t>
        <a:bodyPr/>
        <a:lstStyle/>
        <a:p>
          <a:endParaRPr lang="en-US"/>
        </a:p>
      </dgm:t>
    </dgm:pt>
    <dgm:pt modelId="{4F6CED56-B276-4AD3-A2BF-25A2D590A1AE}" type="pres">
      <dgm:prSet presAssocID="{AD79EC8C-C530-4005-B574-44E3BC3C1B34}" presName="root2" presStyleCnt="0"/>
      <dgm:spPr/>
    </dgm:pt>
    <dgm:pt modelId="{FBAB66D5-0CE1-4386-83BB-352883B8CB73}" type="pres">
      <dgm:prSet presAssocID="{AD79EC8C-C530-4005-B574-44E3BC3C1B34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A2838B-5D8F-4711-AE1A-79AC35483D29}" type="pres">
      <dgm:prSet presAssocID="{AD79EC8C-C530-4005-B574-44E3BC3C1B34}" presName="level3hierChild" presStyleCnt="0"/>
      <dgm:spPr/>
    </dgm:pt>
    <dgm:pt modelId="{23148CDE-BE15-4812-86EA-F0BC7F4CD193}" type="pres">
      <dgm:prSet presAssocID="{56D1A715-7F63-4912-A385-DE4AF2CEAD38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BB648258-5DAE-49E2-A5E4-81213E2BEEAE}" type="pres">
      <dgm:prSet presAssocID="{56D1A715-7F63-4912-A385-DE4AF2CEAD38}" presName="connTx" presStyleLbl="parChTrans1D3" presStyleIdx="1" presStyleCnt="4"/>
      <dgm:spPr/>
      <dgm:t>
        <a:bodyPr/>
        <a:lstStyle/>
        <a:p>
          <a:endParaRPr lang="en-US"/>
        </a:p>
      </dgm:t>
    </dgm:pt>
    <dgm:pt modelId="{0C63FE98-AA20-4D8C-A0AF-C257FD291A1B}" type="pres">
      <dgm:prSet presAssocID="{9381E4FF-2339-4EF1-8853-3706B4C72044}" presName="root2" presStyleCnt="0"/>
      <dgm:spPr/>
    </dgm:pt>
    <dgm:pt modelId="{7C2A3D8A-D6D4-4926-9D34-4B11630190B3}" type="pres">
      <dgm:prSet presAssocID="{9381E4FF-2339-4EF1-8853-3706B4C7204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403961-EC05-494A-97B2-8CDDCAFB0567}" type="pres">
      <dgm:prSet presAssocID="{9381E4FF-2339-4EF1-8853-3706B4C72044}" presName="level3hierChild" presStyleCnt="0"/>
      <dgm:spPr/>
    </dgm:pt>
    <dgm:pt modelId="{1504EB09-150E-40C5-AC84-40492CF02A84}" type="pres">
      <dgm:prSet presAssocID="{A8F1B18A-7A73-4DA1-B9C9-91866BD87F7D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03E2AE2A-BF02-4711-9F6E-E2F4EF37F958}" type="pres">
      <dgm:prSet presAssocID="{A8F1B18A-7A73-4DA1-B9C9-91866BD87F7D}" presName="connTx" presStyleLbl="parChTrans1D3" presStyleIdx="2" presStyleCnt="4"/>
      <dgm:spPr/>
      <dgm:t>
        <a:bodyPr/>
        <a:lstStyle/>
        <a:p>
          <a:endParaRPr lang="en-US"/>
        </a:p>
      </dgm:t>
    </dgm:pt>
    <dgm:pt modelId="{5539EC69-5C03-432F-8E45-77E12A0C3901}" type="pres">
      <dgm:prSet presAssocID="{7CC8B16E-1BA9-479E-BB93-BB57F8C4D8CD}" presName="root2" presStyleCnt="0"/>
      <dgm:spPr/>
    </dgm:pt>
    <dgm:pt modelId="{821C539C-1C26-4703-A01B-06A6A5EDEC6C}" type="pres">
      <dgm:prSet presAssocID="{7CC8B16E-1BA9-479E-BB93-BB57F8C4D8CD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92684E-6D5D-49F1-B470-145F5BA09A2A}" type="pres">
      <dgm:prSet presAssocID="{7CC8B16E-1BA9-479E-BB93-BB57F8C4D8CD}" presName="level3hierChild" presStyleCnt="0"/>
      <dgm:spPr/>
    </dgm:pt>
    <dgm:pt modelId="{C508C363-AD91-4D44-BDC0-81B9CB61E4F3}" type="pres">
      <dgm:prSet presAssocID="{FF726374-BE5B-44D8-A142-245AD72EABC5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6F9F4D98-0156-4723-BB86-ED09BE0C1BFC}" type="pres">
      <dgm:prSet presAssocID="{FF726374-BE5B-44D8-A142-245AD72EABC5}" presName="connTx" presStyleLbl="parChTrans1D2" presStyleIdx="2" presStyleCnt="4"/>
      <dgm:spPr/>
      <dgm:t>
        <a:bodyPr/>
        <a:lstStyle/>
        <a:p>
          <a:endParaRPr lang="en-US"/>
        </a:p>
      </dgm:t>
    </dgm:pt>
    <dgm:pt modelId="{81100CE7-9D7D-48A3-BBF6-60CEBF57B411}" type="pres">
      <dgm:prSet presAssocID="{953F99D6-E152-41AB-ABC8-56F02CF0E77B}" presName="root2" presStyleCnt="0"/>
      <dgm:spPr/>
    </dgm:pt>
    <dgm:pt modelId="{E06445C6-4858-4D66-925B-6129F7199B61}" type="pres">
      <dgm:prSet presAssocID="{953F99D6-E152-41AB-ABC8-56F02CF0E77B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6FEAD3-43A0-4B0B-B00E-39B3F6791C79}" type="pres">
      <dgm:prSet presAssocID="{953F99D6-E152-41AB-ABC8-56F02CF0E77B}" presName="level3hierChild" presStyleCnt="0"/>
      <dgm:spPr/>
    </dgm:pt>
    <dgm:pt modelId="{90DDA755-B382-4B04-8062-683537510316}" type="pres">
      <dgm:prSet presAssocID="{EDEE802E-5E13-4422-A3E7-ABC134B88A1E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22E640D9-DA3D-419A-848F-A91930B52A5B}" type="pres">
      <dgm:prSet presAssocID="{EDEE802E-5E13-4422-A3E7-ABC134B88A1E}" presName="connTx" presStyleLbl="parChTrans1D3" presStyleIdx="3" presStyleCnt="4"/>
      <dgm:spPr/>
      <dgm:t>
        <a:bodyPr/>
        <a:lstStyle/>
        <a:p>
          <a:endParaRPr lang="en-US"/>
        </a:p>
      </dgm:t>
    </dgm:pt>
    <dgm:pt modelId="{14761635-F400-4F1A-A2DE-0B7A65421C78}" type="pres">
      <dgm:prSet presAssocID="{1EE71EB6-B68D-4303-8E2C-75F8E252FAD9}" presName="root2" presStyleCnt="0"/>
      <dgm:spPr/>
    </dgm:pt>
    <dgm:pt modelId="{9B4957EE-0973-4578-B4FB-B3C61C52364A}" type="pres">
      <dgm:prSet presAssocID="{1EE71EB6-B68D-4303-8E2C-75F8E252FAD9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01E3B5-B8A1-4717-A511-A67957F1F9FD}" type="pres">
      <dgm:prSet presAssocID="{1EE71EB6-B68D-4303-8E2C-75F8E252FAD9}" presName="level3hierChild" presStyleCnt="0"/>
      <dgm:spPr/>
    </dgm:pt>
    <dgm:pt modelId="{EF603567-2F03-4F5F-B091-4B117C428573}" type="pres">
      <dgm:prSet presAssocID="{2AFC4DFA-B963-41CC-B183-04791A3543C0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9557B64D-1383-47D3-9667-F65228466CCA}" type="pres">
      <dgm:prSet presAssocID="{2AFC4DFA-B963-41CC-B183-04791A3543C0}" presName="connTx" presStyleLbl="parChTrans1D2" presStyleIdx="3" presStyleCnt="4"/>
      <dgm:spPr/>
      <dgm:t>
        <a:bodyPr/>
        <a:lstStyle/>
        <a:p>
          <a:endParaRPr lang="en-US"/>
        </a:p>
      </dgm:t>
    </dgm:pt>
    <dgm:pt modelId="{056E495B-AE02-47D7-8042-9FB8A3C812A2}" type="pres">
      <dgm:prSet presAssocID="{773CC49A-33DA-4001-9BC9-AB9B6099B359}" presName="root2" presStyleCnt="0"/>
      <dgm:spPr/>
    </dgm:pt>
    <dgm:pt modelId="{2371426B-0B2B-4E0F-8B69-1425B21E7004}" type="pres">
      <dgm:prSet presAssocID="{773CC49A-33DA-4001-9BC9-AB9B6099B359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4F2DA5-2E4C-4B0C-A73A-CD5504A8B567}" type="pres">
      <dgm:prSet presAssocID="{773CC49A-33DA-4001-9BC9-AB9B6099B359}" presName="level3hierChild" presStyleCnt="0"/>
      <dgm:spPr/>
    </dgm:pt>
    <dgm:pt modelId="{5D3E9670-F683-4844-BD78-CEFFF8B32E60}" type="pres">
      <dgm:prSet presAssocID="{81D59629-62BC-461C-B0B9-B8E5A9B384C9}" presName="root1" presStyleCnt="0"/>
      <dgm:spPr/>
    </dgm:pt>
    <dgm:pt modelId="{B6131294-0188-45E8-94C3-99FE4C5B40AD}" type="pres">
      <dgm:prSet presAssocID="{81D59629-62BC-461C-B0B9-B8E5A9B384C9}" presName="LevelOneTextNode" presStyleLbl="node0" presStyleIdx="1" presStyleCnt="2" custLinFactX="100000" custLinFactY="10570" custLinFactNeighborX="179653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DA73E1-6A3A-46E6-A522-E5D70ED1A637}" type="pres">
      <dgm:prSet presAssocID="{81D59629-62BC-461C-B0B9-B8E5A9B384C9}" presName="level2hierChild" presStyleCnt="0"/>
      <dgm:spPr/>
    </dgm:pt>
  </dgm:ptLst>
  <dgm:cxnLst>
    <dgm:cxn modelId="{F9663960-3891-4CE1-9F42-77448784DDF0}" type="presOf" srcId="{2AFC4DFA-B963-41CC-B183-04791A3543C0}" destId="{9557B64D-1383-47D3-9667-F65228466CCA}" srcOrd="1" destOrd="0" presId="urn:microsoft.com/office/officeart/2005/8/layout/hierarchy2"/>
    <dgm:cxn modelId="{C991E77B-8754-4442-8F0F-8B7466A0A563}" type="presOf" srcId="{953F99D6-E152-41AB-ABC8-56F02CF0E77B}" destId="{E06445C6-4858-4D66-925B-6129F7199B61}" srcOrd="0" destOrd="0" presId="urn:microsoft.com/office/officeart/2005/8/layout/hierarchy2"/>
    <dgm:cxn modelId="{29A4A677-312E-4FBF-A47C-73A68657E0E8}" type="presOf" srcId="{A5A2C170-A647-42F9-AAFC-1ACE0A33630B}" destId="{E9077E6B-DCFD-422F-818E-34BB1360027C}" srcOrd="0" destOrd="0" presId="urn:microsoft.com/office/officeart/2005/8/layout/hierarchy2"/>
    <dgm:cxn modelId="{FE70623C-6BFB-4FF7-B371-FDC61AB5B913}" type="presOf" srcId="{1EE71EB6-B68D-4303-8E2C-75F8E252FAD9}" destId="{9B4957EE-0973-4578-B4FB-B3C61C52364A}" srcOrd="0" destOrd="0" presId="urn:microsoft.com/office/officeart/2005/8/layout/hierarchy2"/>
    <dgm:cxn modelId="{A09A1F06-EAE0-4F94-960B-0ADB61230669}" srcId="{2E6F6C2B-F05B-4C15-BB12-7BE233F7A153}" destId="{953F99D6-E152-41AB-ABC8-56F02CF0E77B}" srcOrd="2" destOrd="0" parTransId="{FF726374-BE5B-44D8-A142-245AD72EABC5}" sibTransId="{4018F158-88B3-4289-A9E5-A528E78D58A8}"/>
    <dgm:cxn modelId="{04739AE5-630C-4E2C-843C-4155B43F24A8}" type="presOf" srcId="{81D59629-62BC-461C-B0B9-B8E5A9B384C9}" destId="{B6131294-0188-45E8-94C3-99FE4C5B40AD}" srcOrd="0" destOrd="0" presId="urn:microsoft.com/office/officeart/2005/8/layout/hierarchy2"/>
    <dgm:cxn modelId="{00468FA1-D9CF-46AB-80B4-2929D40997DC}" type="presOf" srcId="{91494DCB-07D5-4D60-B83B-DEAD6E78FD2C}" destId="{A44F8F85-239F-4E79-855C-49C36E6687AA}" srcOrd="1" destOrd="0" presId="urn:microsoft.com/office/officeart/2005/8/layout/hierarchy2"/>
    <dgm:cxn modelId="{7DFFC0E1-A5F8-46C1-949B-B3BB2FBF92E2}" srcId="{AD79EC8C-C530-4005-B574-44E3BC3C1B34}" destId="{7CC8B16E-1BA9-479E-BB93-BB57F8C4D8CD}" srcOrd="1" destOrd="0" parTransId="{A8F1B18A-7A73-4DA1-B9C9-91866BD87F7D}" sibTransId="{0BA6BAD0-A2E9-4550-9E45-260FE229E2DA}"/>
    <dgm:cxn modelId="{160C9A24-B7B6-476D-916C-343547DD4454}" type="presOf" srcId="{AD79EC8C-C530-4005-B574-44E3BC3C1B34}" destId="{FBAB66D5-0CE1-4386-83BB-352883B8CB73}" srcOrd="0" destOrd="0" presId="urn:microsoft.com/office/officeart/2005/8/layout/hierarchy2"/>
    <dgm:cxn modelId="{AA7CDA98-D25E-4A22-9A9F-0339CE33E1E0}" type="presOf" srcId="{EDEE802E-5E13-4422-A3E7-ABC134B88A1E}" destId="{90DDA755-B382-4B04-8062-683537510316}" srcOrd="0" destOrd="0" presId="urn:microsoft.com/office/officeart/2005/8/layout/hierarchy2"/>
    <dgm:cxn modelId="{DE23F125-CB8E-41C1-8A30-976D3CDB9ADB}" type="presOf" srcId="{A8F1B18A-7A73-4DA1-B9C9-91866BD87F7D}" destId="{03E2AE2A-BF02-4711-9F6E-E2F4EF37F958}" srcOrd="1" destOrd="0" presId="urn:microsoft.com/office/officeart/2005/8/layout/hierarchy2"/>
    <dgm:cxn modelId="{A18A153A-A626-4471-A795-33C7BB09E9C6}" srcId="{AD79EC8C-C530-4005-B574-44E3BC3C1B34}" destId="{9381E4FF-2339-4EF1-8853-3706B4C72044}" srcOrd="0" destOrd="0" parTransId="{56D1A715-7F63-4912-A385-DE4AF2CEAD38}" sibTransId="{B4E57292-A62B-4E0F-AD72-70EF725B3BBF}"/>
    <dgm:cxn modelId="{530AB441-66B2-48DD-814D-DA42C7ECABBE}" type="presOf" srcId="{743F4367-8627-4CFC-9693-54230DDC9386}" destId="{E33626CD-1973-4AFC-AFA3-FEA038A5841E}" srcOrd="1" destOrd="0" presId="urn:microsoft.com/office/officeart/2005/8/layout/hierarchy2"/>
    <dgm:cxn modelId="{EE29A524-9CA0-49C9-B6E5-F6E91EBFC783}" type="presOf" srcId="{BE72C650-771C-4073-88F4-A22B69BB8BFD}" destId="{D1F19924-D5F9-423D-A169-05C1B3C40727}" srcOrd="1" destOrd="0" presId="urn:microsoft.com/office/officeart/2005/8/layout/hierarchy2"/>
    <dgm:cxn modelId="{35770669-C791-428D-B9B9-B1825D705C9F}" type="presOf" srcId="{FF726374-BE5B-44D8-A142-245AD72EABC5}" destId="{C508C363-AD91-4D44-BDC0-81B9CB61E4F3}" srcOrd="0" destOrd="0" presId="urn:microsoft.com/office/officeart/2005/8/layout/hierarchy2"/>
    <dgm:cxn modelId="{0D4B148A-6F47-468E-89E9-A00F86226497}" type="presOf" srcId="{2E6F6C2B-F05B-4C15-BB12-7BE233F7A153}" destId="{C795A8C8-AFDC-40D0-9EE3-F5A4CA41AFEC}" srcOrd="0" destOrd="0" presId="urn:microsoft.com/office/officeart/2005/8/layout/hierarchy2"/>
    <dgm:cxn modelId="{6E730B65-D1F3-40A2-B59D-9D4495CC12AD}" srcId="{60E8E179-FA51-42ED-A691-4304401ED840}" destId="{A5A2C170-A647-42F9-AAFC-1ACE0A33630B}" srcOrd="0" destOrd="0" parTransId="{743F4367-8627-4CFC-9693-54230DDC9386}" sibTransId="{42A8EB90-8A05-4E4E-BC1E-F5ABC59694A4}"/>
    <dgm:cxn modelId="{1F150637-249B-4183-BAFB-08DA5B58772B}" type="presOf" srcId="{A8F1B18A-7A73-4DA1-B9C9-91866BD87F7D}" destId="{1504EB09-150E-40C5-AC84-40492CF02A84}" srcOrd="0" destOrd="0" presId="urn:microsoft.com/office/officeart/2005/8/layout/hierarchy2"/>
    <dgm:cxn modelId="{B96C91FD-35DA-47CC-B63D-854811D0B4AB}" type="presOf" srcId="{FF726374-BE5B-44D8-A142-245AD72EABC5}" destId="{6F9F4D98-0156-4723-BB86-ED09BE0C1BFC}" srcOrd="1" destOrd="0" presId="urn:microsoft.com/office/officeart/2005/8/layout/hierarchy2"/>
    <dgm:cxn modelId="{77BF4FC4-E424-4662-8B73-50E6D2496B27}" type="presOf" srcId="{56D1A715-7F63-4912-A385-DE4AF2CEAD38}" destId="{23148CDE-BE15-4812-86EA-F0BC7F4CD193}" srcOrd="0" destOrd="0" presId="urn:microsoft.com/office/officeart/2005/8/layout/hierarchy2"/>
    <dgm:cxn modelId="{EC7B6802-BCD6-4FC2-AC7E-D1C154D51DD3}" type="presOf" srcId="{2AFC4DFA-B963-41CC-B183-04791A3543C0}" destId="{EF603567-2F03-4F5F-B091-4B117C428573}" srcOrd="0" destOrd="0" presId="urn:microsoft.com/office/officeart/2005/8/layout/hierarchy2"/>
    <dgm:cxn modelId="{CE937F59-B0CA-4019-B254-3A2327BDA5B0}" type="presOf" srcId="{9381E4FF-2339-4EF1-8853-3706B4C72044}" destId="{7C2A3D8A-D6D4-4926-9D34-4B11630190B3}" srcOrd="0" destOrd="0" presId="urn:microsoft.com/office/officeart/2005/8/layout/hierarchy2"/>
    <dgm:cxn modelId="{2528F936-9B77-49D3-9E27-1449F272217B}" type="presOf" srcId="{773CC49A-33DA-4001-9BC9-AB9B6099B359}" destId="{2371426B-0B2B-4E0F-8B69-1425B21E7004}" srcOrd="0" destOrd="0" presId="urn:microsoft.com/office/officeart/2005/8/layout/hierarchy2"/>
    <dgm:cxn modelId="{AB0CF2C7-A476-4427-B1D5-75A71ED3F53D}" srcId="{2E6F6C2B-F05B-4C15-BB12-7BE233F7A153}" destId="{AD79EC8C-C530-4005-B574-44E3BC3C1B34}" srcOrd="1" destOrd="0" parTransId="{BE72C650-771C-4073-88F4-A22B69BB8BFD}" sibTransId="{29DF58A3-B497-44B3-A3FF-2C1D431321E1}"/>
    <dgm:cxn modelId="{015E92CD-267A-42F8-8A8A-B432E695F264}" type="presOf" srcId="{56D1A715-7F63-4912-A385-DE4AF2CEAD38}" destId="{BB648258-5DAE-49E2-A5E4-81213E2BEEAE}" srcOrd="1" destOrd="0" presId="urn:microsoft.com/office/officeart/2005/8/layout/hierarchy2"/>
    <dgm:cxn modelId="{E5C12370-B014-4C42-807F-87A574B66D19}" type="presOf" srcId="{EDEE802E-5E13-4422-A3E7-ABC134B88A1E}" destId="{22E640D9-DA3D-419A-848F-A91930B52A5B}" srcOrd="1" destOrd="0" presId="urn:microsoft.com/office/officeart/2005/8/layout/hierarchy2"/>
    <dgm:cxn modelId="{0F47067D-245D-43D2-88B9-24E57B906BB7}" type="presOf" srcId="{D21AD21F-56E9-44E4-B352-F352C26F7449}" destId="{A51C7E9D-D9B0-446A-AD6F-342D09A6CFCC}" srcOrd="0" destOrd="0" presId="urn:microsoft.com/office/officeart/2005/8/layout/hierarchy2"/>
    <dgm:cxn modelId="{8168C789-0D9F-45EC-9C98-1DEC2FA24492}" type="presOf" srcId="{743F4367-8627-4CFC-9693-54230DDC9386}" destId="{CF90B4A5-59FD-4F74-936C-B9AF17676C25}" srcOrd="0" destOrd="0" presId="urn:microsoft.com/office/officeart/2005/8/layout/hierarchy2"/>
    <dgm:cxn modelId="{2E7FE498-2E62-4F64-B73B-AFC2F5F5074E}" srcId="{2E6F6C2B-F05B-4C15-BB12-7BE233F7A153}" destId="{773CC49A-33DA-4001-9BC9-AB9B6099B359}" srcOrd="3" destOrd="0" parTransId="{2AFC4DFA-B963-41CC-B183-04791A3543C0}" sibTransId="{26B82C1E-CDEE-4294-8828-D2ED93D6E9AC}"/>
    <dgm:cxn modelId="{E95D7B02-C651-46EA-B619-D9A22E063DC5}" type="presOf" srcId="{60E8E179-FA51-42ED-A691-4304401ED840}" destId="{05C5C927-F012-44F4-B502-B75A52BEADE8}" srcOrd="0" destOrd="0" presId="urn:microsoft.com/office/officeart/2005/8/layout/hierarchy2"/>
    <dgm:cxn modelId="{43E72470-248A-485A-9E4C-7A1C07BF91E1}" srcId="{D21AD21F-56E9-44E4-B352-F352C26F7449}" destId="{2E6F6C2B-F05B-4C15-BB12-7BE233F7A153}" srcOrd="0" destOrd="0" parTransId="{F5405B5A-AB36-4314-AD97-79A0FDBA3060}" sibTransId="{95817C08-D94F-42F9-875D-6526B5E0E2B6}"/>
    <dgm:cxn modelId="{CE0B1A84-8396-4F8B-939F-2CE65376C581}" type="presOf" srcId="{7CC8B16E-1BA9-479E-BB93-BB57F8C4D8CD}" destId="{821C539C-1C26-4703-A01B-06A6A5EDEC6C}" srcOrd="0" destOrd="0" presId="urn:microsoft.com/office/officeart/2005/8/layout/hierarchy2"/>
    <dgm:cxn modelId="{98198D32-A419-43AF-A5DA-85CBDBB836EE}" srcId="{2E6F6C2B-F05B-4C15-BB12-7BE233F7A153}" destId="{60E8E179-FA51-42ED-A691-4304401ED840}" srcOrd="0" destOrd="0" parTransId="{91494DCB-07D5-4D60-B83B-DEAD6E78FD2C}" sibTransId="{32B72EEF-FCF0-45D1-8E3A-8DD02027F1E3}"/>
    <dgm:cxn modelId="{19523D93-E41C-4A49-ADFB-FFA9EF5D7F96}" srcId="{953F99D6-E152-41AB-ABC8-56F02CF0E77B}" destId="{1EE71EB6-B68D-4303-8E2C-75F8E252FAD9}" srcOrd="0" destOrd="0" parTransId="{EDEE802E-5E13-4422-A3E7-ABC134B88A1E}" sibTransId="{E5F6E24F-92FC-484F-A505-5742C0E88FC9}"/>
    <dgm:cxn modelId="{BFEAD228-31E3-4DE4-936B-61D7D1BD06F3}" type="presOf" srcId="{91494DCB-07D5-4D60-B83B-DEAD6E78FD2C}" destId="{146C3C87-C3C7-4BCA-95FB-E6C4B6818F3A}" srcOrd="0" destOrd="0" presId="urn:microsoft.com/office/officeart/2005/8/layout/hierarchy2"/>
    <dgm:cxn modelId="{AFE15FF5-6B22-46B8-9B6C-A8F4CC28323D}" type="presOf" srcId="{BE72C650-771C-4073-88F4-A22B69BB8BFD}" destId="{427F0506-DED5-49F5-BF55-0B428796A965}" srcOrd="0" destOrd="0" presId="urn:microsoft.com/office/officeart/2005/8/layout/hierarchy2"/>
    <dgm:cxn modelId="{F01333B9-5896-4D06-A8D6-3C7D70559F9D}" srcId="{D21AD21F-56E9-44E4-B352-F352C26F7449}" destId="{81D59629-62BC-461C-B0B9-B8E5A9B384C9}" srcOrd="1" destOrd="0" parTransId="{1F4277FF-EF25-4F63-B307-DE6D0F657EB1}" sibTransId="{87FAC6A1-9DB7-4A26-B92F-B1AA1DEEE632}"/>
    <dgm:cxn modelId="{54F4700A-0099-44C9-B485-B7EDF1AF73C4}" type="presParOf" srcId="{A51C7E9D-D9B0-446A-AD6F-342D09A6CFCC}" destId="{FE0EC63C-CD31-4E52-9DFC-A3338BD3E85E}" srcOrd="0" destOrd="0" presId="urn:microsoft.com/office/officeart/2005/8/layout/hierarchy2"/>
    <dgm:cxn modelId="{EBD09BCB-6437-4F2A-AB63-BF37DA41AD31}" type="presParOf" srcId="{FE0EC63C-CD31-4E52-9DFC-A3338BD3E85E}" destId="{C795A8C8-AFDC-40D0-9EE3-F5A4CA41AFEC}" srcOrd="0" destOrd="0" presId="urn:microsoft.com/office/officeart/2005/8/layout/hierarchy2"/>
    <dgm:cxn modelId="{51BD3C0D-16AE-43F7-B8B1-EF5A1C7ECBD1}" type="presParOf" srcId="{FE0EC63C-CD31-4E52-9DFC-A3338BD3E85E}" destId="{3BEA0128-440F-4024-A370-E75729C37612}" srcOrd="1" destOrd="0" presId="urn:microsoft.com/office/officeart/2005/8/layout/hierarchy2"/>
    <dgm:cxn modelId="{4E8FCA64-547B-4899-AABA-2D2E7A31D514}" type="presParOf" srcId="{3BEA0128-440F-4024-A370-E75729C37612}" destId="{146C3C87-C3C7-4BCA-95FB-E6C4B6818F3A}" srcOrd="0" destOrd="0" presId="urn:microsoft.com/office/officeart/2005/8/layout/hierarchy2"/>
    <dgm:cxn modelId="{2D9BDF2A-AEFC-412B-BE3F-7B751EBF2512}" type="presParOf" srcId="{146C3C87-C3C7-4BCA-95FB-E6C4B6818F3A}" destId="{A44F8F85-239F-4E79-855C-49C36E6687AA}" srcOrd="0" destOrd="0" presId="urn:microsoft.com/office/officeart/2005/8/layout/hierarchy2"/>
    <dgm:cxn modelId="{29A3D19A-7824-4B5B-B37C-FD95106340CD}" type="presParOf" srcId="{3BEA0128-440F-4024-A370-E75729C37612}" destId="{383316FC-A3B8-45C8-BFC7-D8BC2C98A2F2}" srcOrd="1" destOrd="0" presId="urn:microsoft.com/office/officeart/2005/8/layout/hierarchy2"/>
    <dgm:cxn modelId="{72CE390C-C4A7-4EFE-B9A6-7E06674EFA3D}" type="presParOf" srcId="{383316FC-A3B8-45C8-BFC7-D8BC2C98A2F2}" destId="{05C5C927-F012-44F4-B502-B75A52BEADE8}" srcOrd="0" destOrd="0" presId="urn:microsoft.com/office/officeart/2005/8/layout/hierarchy2"/>
    <dgm:cxn modelId="{9FAFF60D-22B2-4F73-BAF1-D31B5FD17035}" type="presParOf" srcId="{383316FC-A3B8-45C8-BFC7-D8BC2C98A2F2}" destId="{915E9E76-74B8-4A6E-8CEE-37B6CCEFA9F2}" srcOrd="1" destOrd="0" presId="urn:microsoft.com/office/officeart/2005/8/layout/hierarchy2"/>
    <dgm:cxn modelId="{4AB5D2C1-3285-4239-BA9C-4DFA5C5673B2}" type="presParOf" srcId="{915E9E76-74B8-4A6E-8CEE-37B6CCEFA9F2}" destId="{CF90B4A5-59FD-4F74-936C-B9AF17676C25}" srcOrd="0" destOrd="0" presId="urn:microsoft.com/office/officeart/2005/8/layout/hierarchy2"/>
    <dgm:cxn modelId="{5B45F176-E656-4693-985B-AB7AB88ADF4B}" type="presParOf" srcId="{CF90B4A5-59FD-4F74-936C-B9AF17676C25}" destId="{E33626CD-1973-4AFC-AFA3-FEA038A5841E}" srcOrd="0" destOrd="0" presId="urn:microsoft.com/office/officeart/2005/8/layout/hierarchy2"/>
    <dgm:cxn modelId="{DDE70ACC-8523-421C-AA83-B029DF2D83B2}" type="presParOf" srcId="{915E9E76-74B8-4A6E-8CEE-37B6CCEFA9F2}" destId="{1334A2C5-C986-425B-BB4F-F61CD7DAE11C}" srcOrd="1" destOrd="0" presId="urn:microsoft.com/office/officeart/2005/8/layout/hierarchy2"/>
    <dgm:cxn modelId="{D1CF7005-536C-4054-B376-09D61E998799}" type="presParOf" srcId="{1334A2C5-C986-425B-BB4F-F61CD7DAE11C}" destId="{E9077E6B-DCFD-422F-818E-34BB1360027C}" srcOrd="0" destOrd="0" presId="urn:microsoft.com/office/officeart/2005/8/layout/hierarchy2"/>
    <dgm:cxn modelId="{F91A8F7F-2B10-4174-B0C1-6C5CAF560F79}" type="presParOf" srcId="{1334A2C5-C986-425B-BB4F-F61CD7DAE11C}" destId="{DDDB216F-E255-4365-A0EB-9A6C34AD1058}" srcOrd="1" destOrd="0" presId="urn:microsoft.com/office/officeart/2005/8/layout/hierarchy2"/>
    <dgm:cxn modelId="{3B042DF5-A2F3-42AA-8199-4B16E460A307}" type="presParOf" srcId="{3BEA0128-440F-4024-A370-E75729C37612}" destId="{427F0506-DED5-49F5-BF55-0B428796A965}" srcOrd="2" destOrd="0" presId="urn:microsoft.com/office/officeart/2005/8/layout/hierarchy2"/>
    <dgm:cxn modelId="{51526FD9-6DD4-42D1-985D-B8A3E65CE320}" type="presParOf" srcId="{427F0506-DED5-49F5-BF55-0B428796A965}" destId="{D1F19924-D5F9-423D-A169-05C1B3C40727}" srcOrd="0" destOrd="0" presId="urn:microsoft.com/office/officeart/2005/8/layout/hierarchy2"/>
    <dgm:cxn modelId="{702E748D-2EC7-4F0B-8D92-096AE2EB39CC}" type="presParOf" srcId="{3BEA0128-440F-4024-A370-E75729C37612}" destId="{4F6CED56-B276-4AD3-A2BF-25A2D590A1AE}" srcOrd="3" destOrd="0" presId="urn:microsoft.com/office/officeart/2005/8/layout/hierarchy2"/>
    <dgm:cxn modelId="{8E8E19B9-BEA9-4C5C-967D-CB797F83308F}" type="presParOf" srcId="{4F6CED56-B276-4AD3-A2BF-25A2D590A1AE}" destId="{FBAB66D5-0CE1-4386-83BB-352883B8CB73}" srcOrd="0" destOrd="0" presId="urn:microsoft.com/office/officeart/2005/8/layout/hierarchy2"/>
    <dgm:cxn modelId="{CFDDADE5-5CB7-4490-AAFF-BBB49E9040A1}" type="presParOf" srcId="{4F6CED56-B276-4AD3-A2BF-25A2D590A1AE}" destId="{B5A2838B-5D8F-4711-AE1A-79AC35483D29}" srcOrd="1" destOrd="0" presId="urn:microsoft.com/office/officeart/2005/8/layout/hierarchy2"/>
    <dgm:cxn modelId="{D9D5BCD5-5D62-4DEC-A510-02A99EA9CB68}" type="presParOf" srcId="{B5A2838B-5D8F-4711-AE1A-79AC35483D29}" destId="{23148CDE-BE15-4812-86EA-F0BC7F4CD193}" srcOrd="0" destOrd="0" presId="urn:microsoft.com/office/officeart/2005/8/layout/hierarchy2"/>
    <dgm:cxn modelId="{85FCEA19-CA2E-4AA9-B81F-13AE5AFDD472}" type="presParOf" srcId="{23148CDE-BE15-4812-86EA-F0BC7F4CD193}" destId="{BB648258-5DAE-49E2-A5E4-81213E2BEEAE}" srcOrd="0" destOrd="0" presId="urn:microsoft.com/office/officeart/2005/8/layout/hierarchy2"/>
    <dgm:cxn modelId="{9E76CB8F-9BA8-44E3-A2A8-6F2FB3B58842}" type="presParOf" srcId="{B5A2838B-5D8F-4711-AE1A-79AC35483D29}" destId="{0C63FE98-AA20-4D8C-A0AF-C257FD291A1B}" srcOrd="1" destOrd="0" presId="urn:microsoft.com/office/officeart/2005/8/layout/hierarchy2"/>
    <dgm:cxn modelId="{0DD1B983-5199-4130-A004-82E98118296D}" type="presParOf" srcId="{0C63FE98-AA20-4D8C-A0AF-C257FD291A1B}" destId="{7C2A3D8A-D6D4-4926-9D34-4B11630190B3}" srcOrd="0" destOrd="0" presId="urn:microsoft.com/office/officeart/2005/8/layout/hierarchy2"/>
    <dgm:cxn modelId="{74B5AD32-E03B-4013-966B-7FA38B8C4DC6}" type="presParOf" srcId="{0C63FE98-AA20-4D8C-A0AF-C257FD291A1B}" destId="{B1403961-EC05-494A-97B2-8CDDCAFB0567}" srcOrd="1" destOrd="0" presId="urn:microsoft.com/office/officeart/2005/8/layout/hierarchy2"/>
    <dgm:cxn modelId="{5A72FCB7-8202-45FA-BBEF-81ABBCCDC926}" type="presParOf" srcId="{B5A2838B-5D8F-4711-AE1A-79AC35483D29}" destId="{1504EB09-150E-40C5-AC84-40492CF02A84}" srcOrd="2" destOrd="0" presId="urn:microsoft.com/office/officeart/2005/8/layout/hierarchy2"/>
    <dgm:cxn modelId="{8227FE58-C31F-46CC-BFB3-D30E185AA367}" type="presParOf" srcId="{1504EB09-150E-40C5-AC84-40492CF02A84}" destId="{03E2AE2A-BF02-4711-9F6E-E2F4EF37F958}" srcOrd="0" destOrd="0" presId="urn:microsoft.com/office/officeart/2005/8/layout/hierarchy2"/>
    <dgm:cxn modelId="{7E2DC872-A917-44B4-A2B6-4DAD65CAA234}" type="presParOf" srcId="{B5A2838B-5D8F-4711-AE1A-79AC35483D29}" destId="{5539EC69-5C03-432F-8E45-77E12A0C3901}" srcOrd="3" destOrd="0" presId="urn:microsoft.com/office/officeart/2005/8/layout/hierarchy2"/>
    <dgm:cxn modelId="{D9F469E1-EE63-4436-AED3-6B1FCDE8B191}" type="presParOf" srcId="{5539EC69-5C03-432F-8E45-77E12A0C3901}" destId="{821C539C-1C26-4703-A01B-06A6A5EDEC6C}" srcOrd="0" destOrd="0" presId="urn:microsoft.com/office/officeart/2005/8/layout/hierarchy2"/>
    <dgm:cxn modelId="{960B333D-7C36-4611-B0B1-6966A15BCD46}" type="presParOf" srcId="{5539EC69-5C03-432F-8E45-77E12A0C3901}" destId="{6D92684E-6D5D-49F1-B470-145F5BA09A2A}" srcOrd="1" destOrd="0" presId="urn:microsoft.com/office/officeart/2005/8/layout/hierarchy2"/>
    <dgm:cxn modelId="{D15B3E5C-56FB-4BBA-B419-D25C6CEE5F0D}" type="presParOf" srcId="{3BEA0128-440F-4024-A370-E75729C37612}" destId="{C508C363-AD91-4D44-BDC0-81B9CB61E4F3}" srcOrd="4" destOrd="0" presId="urn:microsoft.com/office/officeart/2005/8/layout/hierarchy2"/>
    <dgm:cxn modelId="{B9434F29-A05B-4A09-8BF4-0BB0F81BB1BB}" type="presParOf" srcId="{C508C363-AD91-4D44-BDC0-81B9CB61E4F3}" destId="{6F9F4D98-0156-4723-BB86-ED09BE0C1BFC}" srcOrd="0" destOrd="0" presId="urn:microsoft.com/office/officeart/2005/8/layout/hierarchy2"/>
    <dgm:cxn modelId="{FC1FD879-91E6-4980-A0A8-55B7111669FE}" type="presParOf" srcId="{3BEA0128-440F-4024-A370-E75729C37612}" destId="{81100CE7-9D7D-48A3-BBF6-60CEBF57B411}" srcOrd="5" destOrd="0" presId="urn:microsoft.com/office/officeart/2005/8/layout/hierarchy2"/>
    <dgm:cxn modelId="{DC129075-80A6-4781-BF73-BD3A09614514}" type="presParOf" srcId="{81100CE7-9D7D-48A3-BBF6-60CEBF57B411}" destId="{E06445C6-4858-4D66-925B-6129F7199B61}" srcOrd="0" destOrd="0" presId="urn:microsoft.com/office/officeart/2005/8/layout/hierarchy2"/>
    <dgm:cxn modelId="{9B02B1B3-1F42-455A-A1EB-56B9BDB00EB7}" type="presParOf" srcId="{81100CE7-9D7D-48A3-BBF6-60CEBF57B411}" destId="{FB6FEAD3-43A0-4B0B-B00E-39B3F6791C79}" srcOrd="1" destOrd="0" presId="urn:microsoft.com/office/officeart/2005/8/layout/hierarchy2"/>
    <dgm:cxn modelId="{F50CA080-C674-49DE-B0E5-FB975FDE58FE}" type="presParOf" srcId="{FB6FEAD3-43A0-4B0B-B00E-39B3F6791C79}" destId="{90DDA755-B382-4B04-8062-683537510316}" srcOrd="0" destOrd="0" presId="urn:microsoft.com/office/officeart/2005/8/layout/hierarchy2"/>
    <dgm:cxn modelId="{2C1B999F-6D2A-49C0-A222-E299589074F9}" type="presParOf" srcId="{90DDA755-B382-4B04-8062-683537510316}" destId="{22E640D9-DA3D-419A-848F-A91930B52A5B}" srcOrd="0" destOrd="0" presId="urn:microsoft.com/office/officeart/2005/8/layout/hierarchy2"/>
    <dgm:cxn modelId="{0A4AB237-19B6-49B0-A2F9-AC46BDB2558A}" type="presParOf" srcId="{FB6FEAD3-43A0-4B0B-B00E-39B3F6791C79}" destId="{14761635-F400-4F1A-A2DE-0B7A65421C78}" srcOrd="1" destOrd="0" presId="urn:microsoft.com/office/officeart/2005/8/layout/hierarchy2"/>
    <dgm:cxn modelId="{E9DFDE3E-7817-4610-A298-D333C9968062}" type="presParOf" srcId="{14761635-F400-4F1A-A2DE-0B7A65421C78}" destId="{9B4957EE-0973-4578-B4FB-B3C61C52364A}" srcOrd="0" destOrd="0" presId="urn:microsoft.com/office/officeart/2005/8/layout/hierarchy2"/>
    <dgm:cxn modelId="{6CFCF948-CAB2-4D6E-93E5-CA8E3DFACE52}" type="presParOf" srcId="{14761635-F400-4F1A-A2DE-0B7A65421C78}" destId="{5901E3B5-B8A1-4717-A511-A67957F1F9FD}" srcOrd="1" destOrd="0" presId="urn:microsoft.com/office/officeart/2005/8/layout/hierarchy2"/>
    <dgm:cxn modelId="{455F6687-7E80-4415-AE34-413B94F9EF9E}" type="presParOf" srcId="{3BEA0128-440F-4024-A370-E75729C37612}" destId="{EF603567-2F03-4F5F-B091-4B117C428573}" srcOrd="6" destOrd="0" presId="urn:microsoft.com/office/officeart/2005/8/layout/hierarchy2"/>
    <dgm:cxn modelId="{CE8AFEA0-A3D3-435A-A5B4-8F62455DCF7B}" type="presParOf" srcId="{EF603567-2F03-4F5F-B091-4B117C428573}" destId="{9557B64D-1383-47D3-9667-F65228466CCA}" srcOrd="0" destOrd="0" presId="urn:microsoft.com/office/officeart/2005/8/layout/hierarchy2"/>
    <dgm:cxn modelId="{9C882C08-7F05-4524-84A0-4027563215ED}" type="presParOf" srcId="{3BEA0128-440F-4024-A370-E75729C37612}" destId="{056E495B-AE02-47D7-8042-9FB8A3C812A2}" srcOrd="7" destOrd="0" presId="urn:microsoft.com/office/officeart/2005/8/layout/hierarchy2"/>
    <dgm:cxn modelId="{88DF8A5B-4971-4EEE-92DF-661CC61EE720}" type="presParOf" srcId="{056E495B-AE02-47D7-8042-9FB8A3C812A2}" destId="{2371426B-0B2B-4E0F-8B69-1425B21E7004}" srcOrd="0" destOrd="0" presId="urn:microsoft.com/office/officeart/2005/8/layout/hierarchy2"/>
    <dgm:cxn modelId="{5956A298-63B7-42B8-8391-61833307A58F}" type="presParOf" srcId="{056E495B-AE02-47D7-8042-9FB8A3C812A2}" destId="{524F2DA5-2E4C-4B0C-A73A-CD5504A8B567}" srcOrd="1" destOrd="0" presId="urn:microsoft.com/office/officeart/2005/8/layout/hierarchy2"/>
    <dgm:cxn modelId="{39805511-F7BB-4CE5-9309-A97537F23517}" type="presParOf" srcId="{A51C7E9D-D9B0-446A-AD6F-342D09A6CFCC}" destId="{5D3E9670-F683-4844-BD78-CEFFF8B32E60}" srcOrd="1" destOrd="0" presId="urn:microsoft.com/office/officeart/2005/8/layout/hierarchy2"/>
    <dgm:cxn modelId="{A0C55EE0-0D2B-4CF0-AFDB-BC7602718ED5}" type="presParOf" srcId="{5D3E9670-F683-4844-BD78-CEFFF8B32E60}" destId="{B6131294-0188-45E8-94C3-99FE4C5B40AD}" srcOrd="0" destOrd="0" presId="urn:microsoft.com/office/officeart/2005/8/layout/hierarchy2"/>
    <dgm:cxn modelId="{A92F0DE7-7026-48F3-8F46-6A60314FE548}" type="presParOf" srcId="{5D3E9670-F683-4844-BD78-CEFFF8B32E60}" destId="{6CDA73E1-6A3A-46E6-A522-E5D70ED1A637}" srcOrd="1" destOrd="0" presId="urn:microsoft.com/office/officeart/2005/8/layout/hierarchy2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15C914E-420B-402F-A755-3C342E9A8F50}" type="doc">
      <dgm:prSet loTypeId="urn:microsoft.com/office/officeart/2005/8/layout/bProcess4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08F25684-B867-4979-8F17-A16812AE1E29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Req. no. of containers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73A65C33-B468-4BA6-8BC0-3DE744A72979}" type="parTrans" cxnId="{7CEE39B9-76BD-45F2-93BD-2291C7705D40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A21DEF5C-9B14-4B2B-8FA7-1AEC058B6963}" type="sibTrans" cxnId="{7CEE39B9-76BD-45F2-93BD-2291C7705D40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B01D22A4-5CB3-4DE0-B41D-2DAFE8416A12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Rinse- 3 times Fresh DW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F620C66F-54B7-4FE5-86F7-F2BFD46FACD7}" type="parTrans" cxnId="{4FD5DFBE-B892-4EBD-ABAF-B2B6F0A2B15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272F9033-30F8-49FD-80D5-E240F585ED5A}" type="sibTrans" cxnId="{4FD5DFBE-B892-4EBD-ABAF-B2B6F0A2B15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7596EFDD-3F85-4BC1-937F-6744B5DF71BF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Fill containers with DW 90% of their overflow volume 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0870F92F-014E-45F3-87EB-B59A845904B4}" type="parTrans" cxnId="{E49C4635-7EEE-4A4B-970E-E32D71F58A03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4ED9C126-5D28-4DD7-B2C8-4EE8C863373C}" type="sibTrans" cxnId="{E49C4635-7EEE-4A4B-970E-E32D71F58A03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F8E6FA67-EA24-4874-8BC8-4518A786D222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Cover and seal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96D4AF0A-F02E-4304-8507-6F8E41D04F92}" type="parTrans" cxnId="{9D4303B5-BA7E-45DA-831B-4206A91C1339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9E5E1D36-2E35-4907-A3BB-352A119010E1}" type="sibTrans" cxnId="{9D4303B5-BA7E-45DA-831B-4206A91C1339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BB022942-DEAE-4D79-A166-AC9B955C6202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Autoclave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384846E2-5B12-49E4-A79D-CF644784D306}" type="parTrans" cxnId="{0264DA33-AA87-46B4-B692-9CC4EAC52756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9C93A428-2ADF-48D8-9323-AF30952165B0}" type="sibTrans" cxnId="{0264DA33-AA87-46B4-B692-9CC4EAC52756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4CAF4E45-B486-4886-9168-42A253F515E9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Raise the temp. from 100 to 121°C over 20 min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FE51D45B-7A6F-403F-873A-458188172D35}" type="parTrans" cxnId="{7057653E-D4EE-48FC-AF1C-DD7EF444B555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BD35EA69-B12E-40C8-A1B3-67C0406A41DB}" type="sibTrans" cxnId="{7057653E-D4EE-48FC-AF1C-DD7EF444B555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DEC5B55F-7A6C-43A9-84BF-3050E503F348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Maintain temp. at 121°C for 60 min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0BE602F0-1123-4FE9-9019-E0E46CCA7D08}" type="parTrans" cxnId="{23AA5446-D1EE-449A-887A-6F2FB321FAA6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50678269-7517-431E-BCD7-1C776793FF53}" type="sibTrans" cxnId="{23AA5446-D1EE-449A-887A-6F2FB321FAA6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A294E0A1-AD92-4528-BFB5-38F876DD3EC0}">
      <dgm:prSet phldrT="[Text]" custT="1"/>
      <dgm:spPr/>
      <dgm:t>
        <a:bodyPr/>
        <a:lstStyle/>
        <a:p>
          <a:r>
            <a:rPr lang="en-US" sz="1900" dirty="0" smtClean="0">
              <a:latin typeface="Times New Roman" pitchFamily="18" charset="0"/>
              <a:cs typeface="Times New Roman" pitchFamily="18" charset="0"/>
            </a:rPr>
            <a:t>Reduce temp from 121 to 100°C over 40 min</a:t>
          </a:r>
          <a:endParaRPr lang="en-US" sz="1900" dirty="0">
            <a:latin typeface="Times New Roman" pitchFamily="18" charset="0"/>
            <a:cs typeface="Times New Roman" pitchFamily="18" charset="0"/>
          </a:endParaRPr>
        </a:p>
      </dgm:t>
    </dgm:pt>
    <dgm:pt modelId="{9D4E0FF4-59BC-404D-B79B-DFCE0DBC6FD7}" type="parTrans" cxnId="{8AAE84A4-2AA4-4F46-9E80-24B99D598B0A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1CF9DF32-40F6-4FE9-ABE8-CFE5020095ED}" type="sibTrans" cxnId="{8AAE84A4-2AA4-4F46-9E80-24B99D598B0A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E283372F-BC2A-4D76-8EC0-288F00BD07C1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Stop autoclave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8D2C0FCB-738F-401D-A1DF-6EA53CB86FC6}" type="parTrans" cxnId="{7E5C5B9B-FBA5-49BF-8922-86E22772EC77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D3192E0A-4656-4973-A2DC-347A4B9EF5AE}" type="sibTrans" cxnId="{7E5C5B9B-FBA5-49BF-8922-86E22772EC77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5F0E462E-B259-421D-A33A-A3D50A67FE9F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Take out containers, cool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34E2C7D6-16F1-46F2-8008-0557095DD9D4}" type="parTrans" cxnId="{C873D54E-686C-4E26-8CE9-BBD9D3F83758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A15B83EC-94BB-4C58-B399-6DCC4C4B40C2}" type="sibTrans" cxnId="{C873D54E-686C-4E26-8CE9-BBD9D3F83758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AE3E3EBD-A43C-4AAB-AB2A-F6563B307135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Combine all liquids, measure the volume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1F1E8CFE-2390-49BE-9BB0-E8A45282DA06}" type="parTrans" cxnId="{BB2259BA-404B-412F-BD42-547F3F547791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7F055674-2C47-43B0-B75E-E5176F877E70}" type="sibTrans" cxnId="{BB2259BA-404B-412F-BD42-547F3F547791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94FB964-3045-4917-B7E0-050A573D4B3B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Titrate 0.01M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HCl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, M Red,  Blank, Diff. of readings vol. of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HCl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consumed by test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E801116F-8C15-4899-BA5B-645316F3E1FA}" type="parTrans" cxnId="{005FD81C-9EC0-429B-81B6-0227C64F96A9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F223EB95-82A6-4FD4-A705-CC474EDC4B83}" type="sibTrans" cxnId="{005FD81C-9EC0-429B-81B6-0227C64F96A9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B4AE50A5-1EF9-4692-90F2-BB7755A51BB8}" type="pres">
      <dgm:prSet presAssocID="{015C914E-420B-402F-A755-3C342E9A8F5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8BA0F0E1-4A73-450B-B9CB-81B8906C5CB4}" type="pres">
      <dgm:prSet presAssocID="{08F25684-B867-4979-8F17-A16812AE1E29}" presName="compNode" presStyleCnt="0"/>
      <dgm:spPr/>
    </dgm:pt>
    <dgm:pt modelId="{2E194F39-342C-469F-8D60-1646331E2A85}" type="pres">
      <dgm:prSet presAssocID="{08F25684-B867-4979-8F17-A16812AE1E29}" presName="dummyConnPt" presStyleCnt="0"/>
      <dgm:spPr/>
    </dgm:pt>
    <dgm:pt modelId="{77932A59-0C21-41E1-9405-1A4E6637E507}" type="pres">
      <dgm:prSet presAssocID="{08F25684-B867-4979-8F17-A16812AE1E29}" presName="node" presStyleLbl="node1" presStyleIdx="0" presStyleCnt="12" custLinFactNeighborX="1011" custLinFactNeighborY="-1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21B11B-102C-4AEE-8416-B7782D926372}" type="pres">
      <dgm:prSet presAssocID="{A21DEF5C-9B14-4B2B-8FA7-1AEC058B6963}" presName="sibTrans" presStyleLbl="bgSibTrans2D1" presStyleIdx="0" presStyleCnt="11"/>
      <dgm:spPr/>
      <dgm:t>
        <a:bodyPr/>
        <a:lstStyle/>
        <a:p>
          <a:endParaRPr lang="en-US"/>
        </a:p>
      </dgm:t>
    </dgm:pt>
    <dgm:pt modelId="{655BCDF8-E09E-432E-998A-66013AC5812B}" type="pres">
      <dgm:prSet presAssocID="{B01D22A4-5CB3-4DE0-B41D-2DAFE8416A12}" presName="compNode" presStyleCnt="0"/>
      <dgm:spPr/>
    </dgm:pt>
    <dgm:pt modelId="{72A5BCF7-9DB0-428D-8EF8-221EF6103F39}" type="pres">
      <dgm:prSet presAssocID="{B01D22A4-5CB3-4DE0-B41D-2DAFE8416A12}" presName="dummyConnPt" presStyleCnt="0"/>
      <dgm:spPr/>
    </dgm:pt>
    <dgm:pt modelId="{21BFE74B-F7FF-49F1-89DB-83475C0DFDD3}" type="pres">
      <dgm:prSet presAssocID="{B01D22A4-5CB3-4DE0-B41D-2DAFE8416A12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D530FC-795E-4BA0-B558-61500EA06B21}" type="pres">
      <dgm:prSet presAssocID="{272F9033-30F8-49FD-80D5-E240F585ED5A}" presName="sibTrans" presStyleLbl="bgSibTrans2D1" presStyleIdx="1" presStyleCnt="11"/>
      <dgm:spPr/>
      <dgm:t>
        <a:bodyPr/>
        <a:lstStyle/>
        <a:p>
          <a:endParaRPr lang="en-US"/>
        </a:p>
      </dgm:t>
    </dgm:pt>
    <dgm:pt modelId="{35D5A86C-5A26-4C27-887D-195C7412CF8C}" type="pres">
      <dgm:prSet presAssocID="{7596EFDD-3F85-4BC1-937F-6744B5DF71BF}" presName="compNode" presStyleCnt="0"/>
      <dgm:spPr/>
    </dgm:pt>
    <dgm:pt modelId="{9AD10A22-79CB-4F09-A48A-F23BA179F061}" type="pres">
      <dgm:prSet presAssocID="{7596EFDD-3F85-4BC1-937F-6744B5DF71BF}" presName="dummyConnPt" presStyleCnt="0"/>
      <dgm:spPr/>
    </dgm:pt>
    <dgm:pt modelId="{C5591397-F5DE-4A7C-B051-DC70DE179E74}" type="pres">
      <dgm:prSet presAssocID="{7596EFDD-3F85-4BC1-937F-6744B5DF71BF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43D38-AB87-4C01-B591-F5C5CE63F89F}" type="pres">
      <dgm:prSet presAssocID="{4ED9C126-5D28-4DD7-B2C8-4EE8C863373C}" presName="sibTrans" presStyleLbl="bgSibTrans2D1" presStyleIdx="2" presStyleCnt="11"/>
      <dgm:spPr/>
      <dgm:t>
        <a:bodyPr/>
        <a:lstStyle/>
        <a:p>
          <a:endParaRPr lang="en-US"/>
        </a:p>
      </dgm:t>
    </dgm:pt>
    <dgm:pt modelId="{FEB145D1-1E9E-4F95-9A29-71C0E545C1E7}" type="pres">
      <dgm:prSet presAssocID="{F8E6FA67-EA24-4874-8BC8-4518A786D222}" presName="compNode" presStyleCnt="0"/>
      <dgm:spPr/>
    </dgm:pt>
    <dgm:pt modelId="{DF3B7952-E948-4020-BBC6-BCF0F2E49830}" type="pres">
      <dgm:prSet presAssocID="{F8E6FA67-EA24-4874-8BC8-4518A786D222}" presName="dummyConnPt" presStyleCnt="0"/>
      <dgm:spPr/>
    </dgm:pt>
    <dgm:pt modelId="{B2D1B02B-14AC-4D2D-82A3-C9D03AD86EE0}" type="pres">
      <dgm:prSet presAssocID="{F8E6FA67-EA24-4874-8BC8-4518A786D222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57AC66-106B-4956-8390-3F8DDA3096A5}" type="pres">
      <dgm:prSet presAssocID="{9E5E1D36-2E35-4907-A3BB-352A119010E1}" presName="sibTrans" presStyleLbl="bgSibTrans2D1" presStyleIdx="3" presStyleCnt="11"/>
      <dgm:spPr/>
      <dgm:t>
        <a:bodyPr/>
        <a:lstStyle/>
        <a:p>
          <a:endParaRPr lang="en-US"/>
        </a:p>
      </dgm:t>
    </dgm:pt>
    <dgm:pt modelId="{5D9A302F-0A13-40E1-BE87-36C8AEA6D54C}" type="pres">
      <dgm:prSet presAssocID="{BB022942-DEAE-4D79-A166-AC9B955C6202}" presName="compNode" presStyleCnt="0"/>
      <dgm:spPr/>
    </dgm:pt>
    <dgm:pt modelId="{1F10A1DB-7350-481A-BB67-A0BF35884E71}" type="pres">
      <dgm:prSet presAssocID="{BB022942-DEAE-4D79-A166-AC9B955C6202}" presName="dummyConnPt" presStyleCnt="0"/>
      <dgm:spPr/>
    </dgm:pt>
    <dgm:pt modelId="{964A7589-2181-43F8-A377-DB0FBBC46F90}" type="pres">
      <dgm:prSet presAssocID="{BB022942-DEAE-4D79-A166-AC9B955C6202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203930-054D-4D44-8405-1E5A10B957D2}" type="pres">
      <dgm:prSet presAssocID="{9C93A428-2ADF-48D8-9323-AF30952165B0}" presName="sibTrans" presStyleLbl="bgSibTrans2D1" presStyleIdx="4" presStyleCnt="11"/>
      <dgm:spPr/>
      <dgm:t>
        <a:bodyPr/>
        <a:lstStyle/>
        <a:p>
          <a:endParaRPr lang="en-US"/>
        </a:p>
      </dgm:t>
    </dgm:pt>
    <dgm:pt modelId="{FEC3FF18-96B2-430D-B8CD-B3F023DECF6C}" type="pres">
      <dgm:prSet presAssocID="{4CAF4E45-B486-4886-9168-42A253F515E9}" presName="compNode" presStyleCnt="0"/>
      <dgm:spPr/>
    </dgm:pt>
    <dgm:pt modelId="{6E7C37AE-7B60-42A7-AA8F-FAF787156379}" type="pres">
      <dgm:prSet presAssocID="{4CAF4E45-B486-4886-9168-42A253F515E9}" presName="dummyConnPt" presStyleCnt="0"/>
      <dgm:spPr/>
    </dgm:pt>
    <dgm:pt modelId="{10639634-409D-419C-A660-D5198D919694}" type="pres">
      <dgm:prSet presAssocID="{4CAF4E45-B486-4886-9168-42A253F515E9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040B14-B390-45EE-B08B-E97106FEFA90}" type="pres">
      <dgm:prSet presAssocID="{BD35EA69-B12E-40C8-A1B3-67C0406A41DB}" presName="sibTrans" presStyleLbl="bgSibTrans2D1" presStyleIdx="5" presStyleCnt="11"/>
      <dgm:spPr/>
      <dgm:t>
        <a:bodyPr/>
        <a:lstStyle/>
        <a:p>
          <a:endParaRPr lang="en-US"/>
        </a:p>
      </dgm:t>
    </dgm:pt>
    <dgm:pt modelId="{A97352DE-371B-415E-BD5C-E2D9302C10E5}" type="pres">
      <dgm:prSet presAssocID="{DEC5B55F-7A6C-43A9-84BF-3050E503F348}" presName="compNode" presStyleCnt="0"/>
      <dgm:spPr/>
    </dgm:pt>
    <dgm:pt modelId="{3FEF3FCC-EC0E-42B7-A567-A0E68783E049}" type="pres">
      <dgm:prSet presAssocID="{DEC5B55F-7A6C-43A9-84BF-3050E503F348}" presName="dummyConnPt" presStyleCnt="0"/>
      <dgm:spPr/>
    </dgm:pt>
    <dgm:pt modelId="{6A5F40D0-1072-4485-B5E8-758E5AC7ED28}" type="pres">
      <dgm:prSet presAssocID="{DEC5B55F-7A6C-43A9-84BF-3050E503F348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BF01BC-6FB1-4249-9889-CD3965428E32}" type="pres">
      <dgm:prSet presAssocID="{50678269-7517-431E-BCD7-1C776793FF53}" presName="sibTrans" presStyleLbl="bgSibTrans2D1" presStyleIdx="6" presStyleCnt="11"/>
      <dgm:spPr/>
      <dgm:t>
        <a:bodyPr/>
        <a:lstStyle/>
        <a:p>
          <a:endParaRPr lang="en-US"/>
        </a:p>
      </dgm:t>
    </dgm:pt>
    <dgm:pt modelId="{A24D963A-A472-4522-AE62-ABB2FA5D0A34}" type="pres">
      <dgm:prSet presAssocID="{A294E0A1-AD92-4528-BFB5-38F876DD3EC0}" presName="compNode" presStyleCnt="0"/>
      <dgm:spPr/>
    </dgm:pt>
    <dgm:pt modelId="{9B2029BE-80DF-40E3-8AAA-F6BC5822D7C2}" type="pres">
      <dgm:prSet presAssocID="{A294E0A1-AD92-4528-BFB5-38F876DD3EC0}" presName="dummyConnPt" presStyleCnt="0"/>
      <dgm:spPr/>
    </dgm:pt>
    <dgm:pt modelId="{95592623-3833-4760-B422-70D48A301990}" type="pres">
      <dgm:prSet presAssocID="{A294E0A1-AD92-4528-BFB5-38F876DD3EC0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9A9306-8527-4F69-99C8-B71DB9145021}" type="pres">
      <dgm:prSet presAssocID="{1CF9DF32-40F6-4FE9-ABE8-CFE5020095ED}" presName="sibTrans" presStyleLbl="bgSibTrans2D1" presStyleIdx="7" presStyleCnt="11"/>
      <dgm:spPr/>
      <dgm:t>
        <a:bodyPr/>
        <a:lstStyle/>
        <a:p>
          <a:endParaRPr lang="en-US"/>
        </a:p>
      </dgm:t>
    </dgm:pt>
    <dgm:pt modelId="{1AB7249D-C0D0-46A6-8C8F-F206F6F2E5BE}" type="pres">
      <dgm:prSet presAssocID="{E283372F-BC2A-4D76-8EC0-288F00BD07C1}" presName="compNode" presStyleCnt="0"/>
      <dgm:spPr/>
    </dgm:pt>
    <dgm:pt modelId="{9AFD5801-5556-434D-AD1F-82F946D1025D}" type="pres">
      <dgm:prSet presAssocID="{E283372F-BC2A-4D76-8EC0-288F00BD07C1}" presName="dummyConnPt" presStyleCnt="0"/>
      <dgm:spPr/>
    </dgm:pt>
    <dgm:pt modelId="{0DC1853F-7BF4-4169-9B11-7D3484F2F3B4}" type="pres">
      <dgm:prSet presAssocID="{E283372F-BC2A-4D76-8EC0-288F00BD07C1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0769DB-16A9-48AD-B01F-C36B2421B9C0}" type="pres">
      <dgm:prSet presAssocID="{D3192E0A-4656-4973-A2DC-347A4B9EF5AE}" presName="sibTrans" presStyleLbl="bgSibTrans2D1" presStyleIdx="8" presStyleCnt="11"/>
      <dgm:spPr/>
      <dgm:t>
        <a:bodyPr/>
        <a:lstStyle/>
        <a:p>
          <a:endParaRPr lang="en-US"/>
        </a:p>
      </dgm:t>
    </dgm:pt>
    <dgm:pt modelId="{0FFD4550-54A8-4C62-8BF2-6B607163FE0D}" type="pres">
      <dgm:prSet presAssocID="{5F0E462E-B259-421D-A33A-A3D50A67FE9F}" presName="compNode" presStyleCnt="0"/>
      <dgm:spPr/>
    </dgm:pt>
    <dgm:pt modelId="{C5CD4022-51B9-412B-A061-F561B7A899C9}" type="pres">
      <dgm:prSet presAssocID="{5F0E462E-B259-421D-A33A-A3D50A67FE9F}" presName="dummyConnPt" presStyleCnt="0"/>
      <dgm:spPr/>
    </dgm:pt>
    <dgm:pt modelId="{2925F2E5-7F77-41E8-92EF-4E564789386F}" type="pres">
      <dgm:prSet presAssocID="{5F0E462E-B259-421D-A33A-A3D50A67FE9F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E8969-2119-4703-89AA-0C8E138D021F}" type="pres">
      <dgm:prSet presAssocID="{A15B83EC-94BB-4C58-B399-6DCC4C4B40C2}" presName="sibTrans" presStyleLbl="bgSibTrans2D1" presStyleIdx="9" presStyleCnt="11"/>
      <dgm:spPr/>
      <dgm:t>
        <a:bodyPr/>
        <a:lstStyle/>
        <a:p>
          <a:endParaRPr lang="en-US"/>
        </a:p>
      </dgm:t>
    </dgm:pt>
    <dgm:pt modelId="{EAC10AD0-A397-4D93-9CD1-7DD143DA0A84}" type="pres">
      <dgm:prSet presAssocID="{AE3E3EBD-A43C-4AAB-AB2A-F6563B307135}" presName="compNode" presStyleCnt="0"/>
      <dgm:spPr/>
    </dgm:pt>
    <dgm:pt modelId="{F14A324E-11D6-4611-B53B-FE1ACD540DF4}" type="pres">
      <dgm:prSet presAssocID="{AE3E3EBD-A43C-4AAB-AB2A-F6563B307135}" presName="dummyConnPt" presStyleCnt="0"/>
      <dgm:spPr/>
    </dgm:pt>
    <dgm:pt modelId="{0229EA00-2264-4B63-AB9E-5BF562B6F117}" type="pres">
      <dgm:prSet presAssocID="{AE3E3EBD-A43C-4AAB-AB2A-F6563B307135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82DB6C-6FCC-4A7A-9DA3-5130AD0AD768}" type="pres">
      <dgm:prSet presAssocID="{7F055674-2C47-43B0-B75E-E5176F877E70}" presName="sibTrans" presStyleLbl="bgSibTrans2D1" presStyleIdx="10" presStyleCnt="11"/>
      <dgm:spPr/>
      <dgm:t>
        <a:bodyPr/>
        <a:lstStyle/>
        <a:p>
          <a:endParaRPr lang="en-US"/>
        </a:p>
      </dgm:t>
    </dgm:pt>
    <dgm:pt modelId="{6EF31CDD-415B-4898-A35A-C90E6D56B80D}" type="pres">
      <dgm:prSet presAssocID="{394FB964-3045-4917-B7E0-050A573D4B3B}" presName="compNode" presStyleCnt="0"/>
      <dgm:spPr/>
    </dgm:pt>
    <dgm:pt modelId="{DDD1B649-46BD-497D-B27B-BBB04D2B2C38}" type="pres">
      <dgm:prSet presAssocID="{394FB964-3045-4917-B7E0-050A573D4B3B}" presName="dummyConnPt" presStyleCnt="0"/>
      <dgm:spPr/>
    </dgm:pt>
    <dgm:pt modelId="{0FC566A4-A052-4F03-8F0E-38DDBD4B1FE7}" type="pres">
      <dgm:prSet presAssocID="{394FB964-3045-4917-B7E0-050A573D4B3B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EA8E0F-65F8-40EA-B9A0-3871DA7D0FEB}" type="presOf" srcId="{B01D22A4-5CB3-4DE0-B41D-2DAFE8416A12}" destId="{21BFE74B-F7FF-49F1-89DB-83475C0DFDD3}" srcOrd="0" destOrd="0" presId="urn:microsoft.com/office/officeart/2005/8/layout/bProcess4"/>
    <dgm:cxn modelId="{B2F60C7C-DD25-4F67-B71E-44108238D73D}" type="presOf" srcId="{394FB964-3045-4917-B7E0-050A573D4B3B}" destId="{0FC566A4-A052-4F03-8F0E-38DDBD4B1FE7}" srcOrd="0" destOrd="0" presId="urn:microsoft.com/office/officeart/2005/8/layout/bProcess4"/>
    <dgm:cxn modelId="{AA6ABBDF-A343-4BB1-A5F5-4493F0A34C33}" type="presOf" srcId="{D3192E0A-4656-4973-A2DC-347A4B9EF5AE}" destId="{B10769DB-16A9-48AD-B01F-C36B2421B9C0}" srcOrd="0" destOrd="0" presId="urn:microsoft.com/office/officeart/2005/8/layout/bProcess4"/>
    <dgm:cxn modelId="{E1C33DAD-2C5D-4F08-82C2-48091918276C}" type="presOf" srcId="{A15B83EC-94BB-4C58-B399-6DCC4C4B40C2}" destId="{D05E8969-2119-4703-89AA-0C8E138D021F}" srcOrd="0" destOrd="0" presId="urn:microsoft.com/office/officeart/2005/8/layout/bProcess4"/>
    <dgm:cxn modelId="{D51C68E4-CB7D-4071-9E9E-57404BC262F6}" type="presOf" srcId="{1CF9DF32-40F6-4FE9-ABE8-CFE5020095ED}" destId="{BA9A9306-8527-4F69-99C8-B71DB9145021}" srcOrd="0" destOrd="0" presId="urn:microsoft.com/office/officeart/2005/8/layout/bProcess4"/>
    <dgm:cxn modelId="{055C4904-F1FE-4E96-8AA3-D008A9575274}" type="presOf" srcId="{F8E6FA67-EA24-4874-8BC8-4518A786D222}" destId="{B2D1B02B-14AC-4D2D-82A3-C9D03AD86EE0}" srcOrd="0" destOrd="0" presId="urn:microsoft.com/office/officeart/2005/8/layout/bProcess4"/>
    <dgm:cxn modelId="{AB0783E8-A308-4BDE-B826-75D5733C778D}" type="presOf" srcId="{BD35EA69-B12E-40C8-A1B3-67C0406A41DB}" destId="{8A040B14-B390-45EE-B08B-E97106FEFA90}" srcOrd="0" destOrd="0" presId="urn:microsoft.com/office/officeart/2005/8/layout/bProcess4"/>
    <dgm:cxn modelId="{CF9F5808-8E57-4709-A613-8A4D201979BF}" type="presOf" srcId="{50678269-7517-431E-BCD7-1C776793FF53}" destId="{FDBF01BC-6FB1-4249-9889-CD3965428E32}" srcOrd="0" destOrd="0" presId="urn:microsoft.com/office/officeart/2005/8/layout/bProcess4"/>
    <dgm:cxn modelId="{24603E4B-683B-41F2-AE62-F42BA99B0326}" type="presOf" srcId="{015C914E-420B-402F-A755-3C342E9A8F50}" destId="{B4AE50A5-1EF9-4692-90F2-BB7755A51BB8}" srcOrd="0" destOrd="0" presId="urn:microsoft.com/office/officeart/2005/8/layout/bProcess4"/>
    <dgm:cxn modelId="{5F666AC2-4642-45BA-A0F1-ED160AD21DDC}" type="presOf" srcId="{272F9033-30F8-49FD-80D5-E240F585ED5A}" destId="{8AD530FC-795E-4BA0-B558-61500EA06B21}" srcOrd="0" destOrd="0" presId="urn:microsoft.com/office/officeart/2005/8/layout/bProcess4"/>
    <dgm:cxn modelId="{FF6D52CE-B3E0-468A-82FA-BB890D1FC98C}" type="presOf" srcId="{9E5E1D36-2E35-4907-A3BB-352A119010E1}" destId="{8757AC66-106B-4956-8390-3F8DDA3096A5}" srcOrd="0" destOrd="0" presId="urn:microsoft.com/office/officeart/2005/8/layout/bProcess4"/>
    <dgm:cxn modelId="{C873D54E-686C-4E26-8CE9-BBD9D3F83758}" srcId="{015C914E-420B-402F-A755-3C342E9A8F50}" destId="{5F0E462E-B259-421D-A33A-A3D50A67FE9F}" srcOrd="9" destOrd="0" parTransId="{34E2C7D6-16F1-46F2-8008-0557095DD9D4}" sibTransId="{A15B83EC-94BB-4C58-B399-6DCC4C4B40C2}"/>
    <dgm:cxn modelId="{74AE4FD8-AE5B-4747-A69D-729312553DF2}" type="presOf" srcId="{A294E0A1-AD92-4528-BFB5-38F876DD3EC0}" destId="{95592623-3833-4760-B422-70D48A301990}" srcOrd="0" destOrd="0" presId="urn:microsoft.com/office/officeart/2005/8/layout/bProcess4"/>
    <dgm:cxn modelId="{9D4303B5-BA7E-45DA-831B-4206A91C1339}" srcId="{015C914E-420B-402F-A755-3C342E9A8F50}" destId="{F8E6FA67-EA24-4874-8BC8-4518A786D222}" srcOrd="3" destOrd="0" parTransId="{96D4AF0A-F02E-4304-8507-6F8E41D04F92}" sibTransId="{9E5E1D36-2E35-4907-A3BB-352A119010E1}"/>
    <dgm:cxn modelId="{4FD5DFBE-B892-4EBD-ABAF-B2B6F0A2B152}" srcId="{015C914E-420B-402F-A755-3C342E9A8F50}" destId="{B01D22A4-5CB3-4DE0-B41D-2DAFE8416A12}" srcOrd="1" destOrd="0" parTransId="{F620C66F-54B7-4FE5-86F7-F2BFD46FACD7}" sibTransId="{272F9033-30F8-49FD-80D5-E240F585ED5A}"/>
    <dgm:cxn modelId="{005FD81C-9EC0-429B-81B6-0227C64F96A9}" srcId="{015C914E-420B-402F-A755-3C342E9A8F50}" destId="{394FB964-3045-4917-B7E0-050A573D4B3B}" srcOrd="11" destOrd="0" parTransId="{E801116F-8C15-4899-BA5B-645316F3E1FA}" sibTransId="{F223EB95-82A6-4FD4-A705-CC474EDC4B83}"/>
    <dgm:cxn modelId="{8AAE84A4-2AA4-4F46-9E80-24B99D598B0A}" srcId="{015C914E-420B-402F-A755-3C342E9A8F50}" destId="{A294E0A1-AD92-4528-BFB5-38F876DD3EC0}" srcOrd="7" destOrd="0" parTransId="{9D4E0FF4-59BC-404D-B79B-DFCE0DBC6FD7}" sibTransId="{1CF9DF32-40F6-4FE9-ABE8-CFE5020095ED}"/>
    <dgm:cxn modelId="{E418F567-AADD-432F-BB41-057A8D5A866E}" type="presOf" srcId="{7596EFDD-3F85-4BC1-937F-6744B5DF71BF}" destId="{C5591397-F5DE-4A7C-B051-DC70DE179E74}" srcOrd="0" destOrd="0" presId="urn:microsoft.com/office/officeart/2005/8/layout/bProcess4"/>
    <dgm:cxn modelId="{A15678AF-65FA-4CAC-AF3A-9E567FEEA5B9}" type="presOf" srcId="{DEC5B55F-7A6C-43A9-84BF-3050E503F348}" destId="{6A5F40D0-1072-4485-B5E8-758E5AC7ED28}" srcOrd="0" destOrd="0" presId="urn:microsoft.com/office/officeart/2005/8/layout/bProcess4"/>
    <dgm:cxn modelId="{31C93950-30BD-4DD4-A854-F4F5604599C0}" type="presOf" srcId="{4ED9C126-5D28-4DD7-B2C8-4EE8C863373C}" destId="{86943D38-AB87-4C01-B591-F5C5CE63F89F}" srcOrd="0" destOrd="0" presId="urn:microsoft.com/office/officeart/2005/8/layout/bProcess4"/>
    <dgm:cxn modelId="{F2C9A601-D33B-4AD0-8383-AF2927EFDD17}" type="presOf" srcId="{AE3E3EBD-A43C-4AAB-AB2A-F6563B307135}" destId="{0229EA00-2264-4B63-AB9E-5BF562B6F117}" srcOrd="0" destOrd="0" presId="urn:microsoft.com/office/officeart/2005/8/layout/bProcess4"/>
    <dgm:cxn modelId="{7CEE39B9-76BD-45F2-93BD-2291C7705D40}" srcId="{015C914E-420B-402F-A755-3C342E9A8F50}" destId="{08F25684-B867-4979-8F17-A16812AE1E29}" srcOrd="0" destOrd="0" parTransId="{73A65C33-B468-4BA6-8BC0-3DE744A72979}" sibTransId="{A21DEF5C-9B14-4B2B-8FA7-1AEC058B6963}"/>
    <dgm:cxn modelId="{0264DA33-AA87-46B4-B692-9CC4EAC52756}" srcId="{015C914E-420B-402F-A755-3C342E9A8F50}" destId="{BB022942-DEAE-4D79-A166-AC9B955C6202}" srcOrd="4" destOrd="0" parTransId="{384846E2-5B12-49E4-A79D-CF644784D306}" sibTransId="{9C93A428-2ADF-48D8-9323-AF30952165B0}"/>
    <dgm:cxn modelId="{23AA5446-D1EE-449A-887A-6F2FB321FAA6}" srcId="{015C914E-420B-402F-A755-3C342E9A8F50}" destId="{DEC5B55F-7A6C-43A9-84BF-3050E503F348}" srcOrd="6" destOrd="0" parTransId="{0BE602F0-1123-4FE9-9019-E0E46CCA7D08}" sibTransId="{50678269-7517-431E-BCD7-1C776793FF53}"/>
    <dgm:cxn modelId="{D2696CAC-11C1-4140-B85C-B6D7A19B3C31}" type="presOf" srcId="{5F0E462E-B259-421D-A33A-A3D50A67FE9F}" destId="{2925F2E5-7F77-41E8-92EF-4E564789386F}" srcOrd="0" destOrd="0" presId="urn:microsoft.com/office/officeart/2005/8/layout/bProcess4"/>
    <dgm:cxn modelId="{C4B07DFA-044F-47CC-8F41-926CE7CF7DD4}" type="presOf" srcId="{9C93A428-2ADF-48D8-9323-AF30952165B0}" destId="{26203930-054D-4D44-8405-1E5A10B957D2}" srcOrd="0" destOrd="0" presId="urn:microsoft.com/office/officeart/2005/8/layout/bProcess4"/>
    <dgm:cxn modelId="{7057653E-D4EE-48FC-AF1C-DD7EF444B555}" srcId="{015C914E-420B-402F-A755-3C342E9A8F50}" destId="{4CAF4E45-B486-4886-9168-42A253F515E9}" srcOrd="5" destOrd="0" parTransId="{FE51D45B-7A6F-403F-873A-458188172D35}" sibTransId="{BD35EA69-B12E-40C8-A1B3-67C0406A41DB}"/>
    <dgm:cxn modelId="{E9D6141F-D326-4C5F-BDC1-CCA49A6EEB20}" type="presOf" srcId="{A21DEF5C-9B14-4B2B-8FA7-1AEC058B6963}" destId="{3321B11B-102C-4AEE-8416-B7782D926372}" srcOrd="0" destOrd="0" presId="urn:microsoft.com/office/officeart/2005/8/layout/bProcess4"/>
    <dgm:cxn modelId="{1FBA74C9-D2CA-4467-A0FF-DD79B3BC1AE9}" type="presOf" srcId="{BB022942-DEAE-4D79-A166-AC9B955C6202}" destId="{964A7589-2181-43F8-A377-DB0FBBC46F90}" srcOrd="0" destOrd="0" presId="urn:microsoft.com/office/officeart/2005/8/layout/bProcess4"/>
    <dgm:cxn modelId="{394B5F23-CBFC-447C-87A0-7543173F6DF0}" type="presOf" srcId="{E283372F-BC2A-4D76-8EC0-288F00BD07C1}" destId="{0DC1853F-7BF4-4169-9B11-7D3484F2F3B4}" srcOrd="0" destOrd="0" presId="urn:microsoft.com/office/officeart/2005/8/layout/bProcess4"/>
    <dgm:cxn modelId="{7E5C5B9B-FBA5-49BF-8922-86E22772EC77}" srcId="{015C914E-420B-402F-A755-3C342E9A8F50}" destId="{E283372F-BC2A-4D76-8EC0-288F00BD07C1}" srcOrd="8" destOrd="0" parTransId="{8D2C0FCB-738F-401D-A1DF-6EA53CB86FC6}" sibTransId="{D3192E0A-4656-4973-A2DC-347A4B9EF5AE}"/>
    <dgm:cxn modelId="{C1DFD9E8-FEF3-4E82-801B-24751E95C9EE}" type="presOf" srcId="{08F25684-B867-4979-8F17-A16812AE1E29}" destId="{77932A59-0C21-41E1-9405-1A4E6637E507}" srcOrd="0" destOrd="0" presId="urn:microsoft.com/office/officeart/2005/8/layout/bProcess4"/>
    <dgm:cxn modelId="{79066C50-907A-4297-A107-DD02A2A5E2AA}" type="presOf" srcId="{7F055674-2C47-43B0-B75E-E5176F877E70}" destId="{A182DB6C-6FCC-4A7A-9DA3-5130AD0AD768}" srcOrd="0" destOrd="0" presId="urn:microsoft.com/office/officeart/2005/8/layout/bProcess4"/>
    <dgm:cxn modelId="{E49C4635-7EEE-4A4B-970E-E32D71F58A03}" srcId="{015C914E-420B-402F-A755-3C342E9A8F50}" destId="{7596EFDD-3F85-4BC1-937F-6744B5DF71BF}" srcOrd="2" destOrd="0" parTransId="{0870F92F-014E-45F3-87EB-B59A845904B4}" sibTransId="{4ED9C126-5D28-4DD7-B2C8-4EE8C863373C}"/>
    <dgm:cxn modelId="{BB2259BA-404B-412F-BD42-547F3F547791}" srcId="{015C914E-420B-402F-A755-3C342E9A8F50}" destId="{AE3E3EBD-A43C-4AAB-AB2A-F6563B307135}" srcOrd="10" destOrd="0" parTransId="{1F1E8CFE-2390-49BE-9BB0-E8A45282DA06}" sibTransId="{7F055674-2C47-43B0-B75E-E5176F877E70}"/>
    <dgm:cxn modelId="{EDFC787D-FE9D-4B32-975C-599310598AAD}" type="presOf" srcId="{4CAF4E45-B486-4886-9168-42A253F515E9}" destId="{10639634-409D-419C-A660-D5198D919694}" srcOrd="0" destOrd="0" presId="urn:microsoft.com/office/officeart/2005/8/layout/bProcess4"/>
    <dgm:cxn modelId="{451B055A-CE0D-4D28-B2E1-70D5613E8156}" type="presParOf" srcId="{B4AE50A5-1EF9-4692-90F2-BB7755A51BB8}" destId="{8BA0F0E1-4A73-450B-B9CB-81B8906C5CB4}" srcOrd="0" destOrd="0" presId="urn:microsoft.com/office/officeart/2005/8/layout/bProcess4"/>
    <dgm:cxn modelId="{473EDA0E-0A90-468F-86D2-E64141AA333F}" type="presParOf" srcId="{8BA0F0E1-4A73-450B-B9CB-81B8906C5CB4}" destId="{2E194F39-342C-469F-8D60-1646331E2A85}" srcOrd="0" destOrd="0" presId="urn:microsoft.com/office/officeart/2005/8/layout/bProcess4"/>
    <dgm:cxn modelId="{F8C22586-DBD1-4432-BB10-34EC98E1848A}" type="presParOf" srcId="{8BA0F0E1-4A73-450B-B9CB-81B8906C5CB4}" destId="{77932A59-0C21-41E1-9405-1A4E6637E507}" srcOrd="1" destOrd="0" presId="urn:microsoft.com/office/officeart/2005/8/layout/bProcess4"/>
    <dgm:cxn modelId="{41EF8BF7-1803-4068-8805-C6D6F296F4AE}" type="presParOf" srcId="{B4AE50A5-1EF9-4692-90F2-BB7755A51BB8}" destId="{3321B11B-102C-4AEE-8416-B7782D926372}" srcOrd="1" destOrd="0" presId="urn:microsoft.com/office/officeart/2005/8/layout/bProcess4"/>
    <dgm:cxn modelId="{F17C057F-8028-4B7B-81FB-74312EBCE149}" type="presParOf" srcId="{B4AE50A5-1EF9-4692-90F2-BB7755A51BB8}" destId="{655BCDF8-E09E-432E-998A-66013AC5812B}" srcOrd="2" destOrd="0" presId="urn:microsoft.com/office/officeart/2005/8/layout/bProcess4"/>
    <dgm:cxn modelId="{2F5C70B8-1025-4BFE-B8E7-2AFEBFFBE84F}" type="presParOf" srcId="{655BCDF8-E09E-432E-998A-66013AC5812B}" destId="{72A5BCF7-9DB0-428D-8EF8-221EF6103F39}" srcOrd="0" destOrd="0" presId="urn:microsoft.com/office/officeart/2005/8/layout/bProcess4"/>
    <dgm:cxn modelId="{389CA829-F10F-435C-AC48-226C736B8ECE}" type="presParOf" srcId="{655BCDF8-E09E-432E-998A-66013AC5812B}" destId="{21BFE74B-F7FF-49F1-89DB-83475C0DFDD3}" srcOrd="1" destOrd="0" presId="urn:microsoft.com/office/officeart/2005/8/layout/bProcess4"/>
    <dgm:cxn modelId="{A489E0B5-0D98-4A81-9346-7ECAD8B33535}" type="presParOf" srcId="{B4AE50A5-1EF9-4692-90F2-BB7755A51BB8}" destId="{8AD530FC-795E-4BA0-B558-61500EA06B21}" srcOrd="3" destOrd="0" presId="urn:microsoft.com/office/officeart/2005/8/layout/bProcess4"/>
    <dgm:cxn modelId="{9B1606B7-5DB7-4C68-9661-CF19939E9550}" type="presParOf" srcId="{B4AE50A5-1EF9-4692-90F2-BB7755A51BB8}" destId="{35D5A86C-5A26-4C27-887D-195C7412CF8C}" srcOrd="4" destOrd="0" presId="urn:microsoft.com/office/officeart/2005/8/layout/bProcess4"/>
    <dgm:cxn modelId="{B52A0823-5D6A-41A4-9677-FCA150153517}" type="presParOf" srcId="{35D5A86C-5A26-4C27-887D-195C7412CF8C}" destId="{9AD10A22-79CB-4F09-A48A-F23BA179F061}" srcOrd="0" destOrd="0" presId="urn:microsoft.com/office/officeart/2005/8/layout/bProcess4"/>
    <dgm:cxn modelId="{0E22D2BE-93D6-413C-ABF5-5D1F3318288A}" type="presParOf" srcId="{35D5A86C-5A26-4C27-887D-195C7412CF8C}" destId="{C5591397-F5DE-4A7C-B051-DC70DE179E74}" srcOrd="1" destOrd="0" presId="urn:microsoft.com/office/officeart/2005/8/layout/bProcess4"/>
    <dgm:cxn modelId="{D3650304-B32D-4E44-8CDC-2471AB8776B3}" type="presParOf" srcId="{B4AE50A5-1EF9-4692-90F2-BB7755A51BB8}" destId="{86943D38-AB87-4C01-B591-F5C5CE63F89F}" srcOrd="5" destOrd="0" presId="urn:microsoft.com/office/officeart/2005/8/layout/bProcess4"/>
    <dgm:cxn modelId="{FAEC986E-6A61-43CE-8E83-F8029856F59A}" type="presParOf" srcId="{B4AE50A5-1EF9-4692-90F2-BB7755A51BB8}" destId="{FEB145D1-1E9E-4F95-9A29-71C0E545C1E7}" srcOrd="6" destOrd="0" presId="urn:microsoft.com/office/officeart/2005/8/layout/bProcess4"/>
    <dgm:cxn modelId="{704993F7-5358-4869-A189-81997FA6767D}" type="presParOf" srcId="{FEB145D1-1E9E-4F95-9A29-71C0E545C1E7}" destId="{DF3B7952-E948-4020-BBC6-BCF0F2E49830}" srcOrd="0" destOrd="0" presId="urn:microsoft.com/office/officeart/2005/8/layout/bProcess4"/>
    <dgm:cxn modelId="{6A517BA8-C5D8-4593-BAAE-91678F95C5DE}" type="presParOf" srcId="{FEB145D1-1E9E-4F95-9A29-71C0E545C1E7}" destId="{B2D1B02B-14AC-4D2D-82A3-C9D03AD86EE0}" srcOrd="1" destOrd="0" presId="urn:microsoft.com/office/officeart/2005/8/layout/bProcess4"/>
    <dgm:cxn modelId="{96FBDAFD-4DD1-4C50-A84B-C7FE76489CC5}" type="presParOf" srcId="{B4AE50A5-1EF9-4692-90F2-BB7755A51BB8}" destId="{8757AC66-106B-4956-8390-3F8DDA3096A5}" srcOrd="7" destOrd="0" presId="urn:microsoft.com/office/officeart/2005/8/layout/bProcess4"/>
    <dgm:cxn modelId="{7A2EE3E9-1765-4268-8D35-BDE5177E1C1A}" type="presParOf" srcId="{B4AE50A5-1EF9-4692-90F2-BB7755A51BB8}" destId="{5D9A302F-0A13-40E1-BE87-36C8AEA6D54C}" srcOrd="8" destOrd="0" presId="urn:microsoft.com/office/officeart/2005/8/layout/bProcess4"/>
    <dgm:cxn modelId="{4BD1232D-8F0E-4240-85DA-4E171DC99C25}" type="presParOf" srcId="{5D9A302F-0A13-40E1-BE87-36C8AEA6D54C}" destId="{1F10A1DB-7350-481A-BB67-A0BF35884E71}" srcOrd="0" destOrd="0" presId="urn:microsoft.com/office/officeart/2005/8/layout/bProcess4"/>
    <dgm:cxn modelId="{D27B052C-728A-4DCF-9730-EF6D9A712384}" type="presParOf" srcId="{5D9A302F-0A13-40E1-BE87-36C8AEA6D54C}" destId="{964A7589-2181-43F8-A377-DB0FBBC46F90}" srcOrd="1" destOrd="0" presId="urn:microsoft.com/office/officeart/2005/8/layout/bProcess4"/>
    <dgm:cxn modelId="{120AE2F6-AB93-4215-8833-4684DB34D178}" type="presParOf" srcId="{B4AE50A5-1EF9-4692-90F2-BB7755A51BB8}" destId="{26203930-054D-4D44-8405-1E5A10B957D2}" srcOrd="9" destOrd="0" presId="urn:microsoft.com/office/officeart/2005/8/layout/bProcess4"/>
    <dgm:cxn modelId="{7411C87E-E09A-4567-B019-6BCDDE279766}" type="presParOf" srcId="{B4AE50A5-1EF9-4692-90F2-BB7755A51BB8}" destId="{FEC3FF18-96B2-430D-B8CD-B3F023DECF6C}" srcOrd="10" destOrd="0" presId="urn:microsoft.com/office/officeart/2005/8/layout/bProcess4"/>
    <dgm:cxn modelId="{F1FEF92C-8E53-4CE4-9D89-F09637EC751A}" type="presParOf" srcId="{FEC3FF18-96B2-430D-B8CD-B3F023DECF6C}" destId="{6E7C37AE-7B60-42A7-AA8F-FAF787156379}" srcOrd="0" destOrd="0" presId="urn:microsoft.com/office/officeart/2005/8/layout/bProcess4"/>
    <dgm:cxn modelId="{77D10CBF-C4AC-4C2B-B895-03FCB16A1EC0}" type="presParOf" srcId="{FEC3FF18-96B2-430D-B8CD-B3F023DECF6C}" destId="{10639634-409D-419C-A660-D5198D919694}" srcOrd="1" destOrd="0" presId="urn:microsoft.com/office/officeart/2005/8/layout/bProcess4"/>
    <dgm:cxn modelId="{EF58EC1D-20B6-41CD-9AC0-5756598F9C75}" type="presParOf" srcId="{B4AE50A5-1EF9-4692-90F2-BB7755A51BB8}" destId="{8A040B14-B390-45EE-B08B-E97106FEFA90}" srcOrd="11" destOrd="0" presId="urn:microsoft.com/office/officeart/2005/8/layout/bProcess4"/>
    <dgm:cxn modelId="{94F2C247-1FA5-4854-A4E2-E51133655A50}" type="presParOf" srcId="{B4AE50A5-1EF9-4692-90F2-BB7755A51BB8}" destId="{A97352DE-371B-415E-BD5C-E2D9302C10E5}" srcOrd="12" destOrd="0" presId="urn:microsoft.com/office/officeart/2005/8/layout/bProcess4"/>
    <dgm:cxn modelId="{58D3EFE1-58BC-4367-B987-F7D4A319CCF6}" type="presParOf" srcId="{A97352DE-371B-415E-BD5C-E2D9302C10E5}" destId="{3FEF3FCC-EC0E-42B7-A567-A0E68783E049}" srcOrd="0" destOrd="0" presId="urn:microsoft.com/office/officeart/2005/8/layout/bProcess4"/>
    <dgm:cxn modelId="{3EF9E1D2-A255-4C33-9F7C-284F3D2F17F0}" type="presParOf" srcId="{A97352DE-371B-415E-BD5C-E2D9302C10E5}" destId="{6A5F40D0-1072-4485-B5E8-758E5AC7ED28}" srcOrd="1" destOrd="0" presId="urn:microsoft.com/office/officeart/2005/8/layout/bProcess4"/>
    <dgm:cxn modelId="{D9BB3B36-403E-4B42-90DE-81126AD284B2}" type="presParOf" srcId="{B4AE50A5-1EF9-4692-90F2-BB7755A51BB8}" destId="{FDBF01BC-6FB1-4249-9889-CD3965428E32}" srcOrd="13" destOrd="0" presId="urn:microsoft.com/office/officeart/2005/8/layout/bProcess4"/>
    <dgm:cxn modelId="{B398D956-B406-4141-A53E-C235C526E622}" type="presParOf" srcId="{B4AE50A5-1EF9-4692-90F2-BB7755A51BB8}" destId="{A24D963A-A472-4522-AE62-ABB2FA5D0A34}" srcOrd="14" destOrd="0" presId="urn:microsoft.com/office/officeart/2005/8/layout/bProcess4"/>
    <dgm:cxn modelId="{988A7CD3-C8C9-478E-83A4-D8343C9D4D6F}" type="presParOf" srcId="{A24D963A-A472-4522-AE62-ABB2FA5D0A34}" destId="{9B2029BE-80DF-40E3-8AAA-F6BC5822D7C2}" srcOrd="0" destOrd="0" presId="urn:microsoft.com/office/officeart/2005/8/layout/bProcess4"/>
    <dgm:cxn modelId="{E5DE322D-BF17-44E4-8969-B432D751FAFD}" type="presParOf" srcId="{A24D963A-A472-4522-AE62-ABB2FA5D0A34}" destId="{95592623-3833-4760-B422-70D48A301990}" srcOrd="1" destOrd="0" presId="urn:microsoft.com/office/officeart/2005/8/layout/bProcess4"/>
    <dgm:cxn modelId="{5FAF9765-E279-4ECA-9B26-DFA008065591}" type="presParOf" srcId="{B4AE50A5-1EF9-4692-90F2-BB7755A51BB8}" destId="{BA9A9306-8527-4F69-99C8-B71DB9145021}" srcOrd="15" destOrd="0" presId="urn:microsoft.com/office/officeart/2005/8/layout/bProcess4"/>
    <dgm:cxn modelId="{7C7516B7-5298-4802-97AB-D5219846687C}" type="presParOf" srcId="{B4AE50A5-1EF9-4692-90F2-BB7755A51BB8}" destId="{1AB7249D-C0D0-46A6-8C8F-F206F6F2E5BE}" srcOrd="16" destOrd="0" presId="urn:microsoft.com/office/officeart/2005/8/layout/bProcess4"/>
    <dgm:cxn modelId="{CB62E6E1-89B5-405C-A180-2BAB5D4B1021}" type="presParOf" srcId="{1AB7249D-C0D0-46A6-8C8F-F206F6F2E5BE}" destId="{9AFD5801-5556-434D-AD1F-82F946D1025D}" srcOrd="0" destOrd="0" presId="urn:microsoft.com/office/officeart/2005/8/layout/bProcess4"/>
    <dgm:cxn modelId="{D099A977-7895-4AAB-8EF4-8414BC96DF44}" type="presParOf" srcId="{1AB7249D-C0D0-46A6-8C8F-F206F6F2E5BE}" destId="{0DC1853F-7BF4-4169-9B11-7D3484F2F3B4}" srcOrd="1" destOrd="0" presId="urn:microsoft.com/office/officeart/2005/8/layout/bProcess4"/>
    <dgm:cxn modelId="{C5D3DC0E-30CF-475A-A3BA-6E3CC1A12B26}" type="presParOf" srcId="{B4AE50A5-1EF9-4692-90F2-BB7755A51BB8}" destId="{B10769DB-16A9-48AD-B01F-C36B2421B9C0}" srcOrd="17" destOrd="0" presId="urn:microsoft.com/office/officeart/2005/8/layout/bProcess4"/>
    <dgm:cxn modelId="{542FAF93-99C9-4DA2-8901-6870A2BAF6F0}" type="presParOf" srcId="{B4AE50A5-1EF9-4692-90F2-BB7755A51BB8}" destId="{0FFD4550-54A8-4C62-8BF2-6B607163FE0D}" srcOrd="18" destOrd="0" presId="urn:microsoft.com/office/officeart/2005/8/layout/bProcess4"/>
    <dgm:cxn modelId="{21DCDC99-CE69-4F7E-9210-D27C7FC0D47F}" type="presParOf" srcId="{0FFD4550-54A8-4C62-8BF2-6B607163FE0D}" destId="{C5CD4022-51B9-412B-A061-F561B7A899C9}" srcOrd="0" destOrd="0" presId="urn:microsoft.com/office/officeart/2005/8/layout/bProcess4"/>
    <dgm:cxn modelId="{05A20740-DC39-4838-9A0A-23C6931057D8}" type="presParOf" srcId="{0FFD4550-54A8-4C62-8BF2-6B607163FE0D}" destId="{2925F2E5-7F77-41E8-92EF-4E564789386F}" srcOrd="1" destOrd="0" presId="urn:microsoft.com/office/officeart/2005/8/layout/bProcess4"/>
    <dgm:cxn modelId="{3DB5A140-158B-409A-8D72-57CDD72C7F90}" type="presParOf" srcId="{B4AE50A5-1EF9-4692-90F2-BB7755A51BB8}" destId="{D05E8969-2119-4703-89AA-0C8E138D021F}" srcOrd="19" destOrd="0" presId="urn:microsoft.com/office/officeart/2005/8/layout/bProcess4"/>
    <dgm:cxn modelId="{48EDC3CB-8958-4B91-A48A-91950E77B643}" type="presParOf" srcId="{B4AE50A5-1EF9-4692-90F2-BB7755A51BB8}" destId="{EAC10AD0-A397-4D93-9CD1-7DD143DA0A84}" srcOrd="20" destOrd="0" presId="urn:microsoft.com/office/officeart/2005/8/layout/bProcess4"/>
    <dgm:cxn modelId="{19868A43-F47D-486D-B298-1D08CF90D8A8}" type="presParOf" srcId="{EAC10AD0-A397-4D93-9CD1-7DD143DA0A84}" destId="{F14A324E-11D6-4611-B53B-FE1ACD540DF4}" srcOrd="0" destOrd="0" presId="urn:microsoft.com/office/officeart/2005/8/layout/bProcess4"/>
    <dgm:cxn modelId="{D839A03C-B3C8-4452-ACB3-FC9754E93589}" type="presParOf" srcId="{EAC10AD0-A397-4D93-9CD1-7DD143DA0A84}" destId="{0229EA00-2264-4B63-AB9E-5BF562B6F117}" srcOrd="1" destOrd="0" presId="urn:microsoft.com/office/officeart/2005/8/layout/bProcess4"/>
    <dgm:cxn modelId="{13040904-76EB-4B02-A023-DA0CF529AA60}" type="presParOf" srcId="{B4AE50A5-1EF9-4692-90F2-BB7755A51BB8}" destId="{A182DB6C-6FCC-4A7A-9DA3-5130AD0AD768}" srcOrd="21" destOrd="0" presId="urn:microsoft.com/office/officeart/2005/8/layout/bProcess4"/>
    <dgm:cxn modelId="{BFE03DA5-9F28-454E-B5CC-228253A8FC07}" type="presParOf" srcId="{B4AE50A5-1EF9-4692-90F2-BB7755A51BB8}" destId="{6EF31CDD-415B-4898-A35A-C90E6D56B80D}" srcOrd="22" destOrd="0" presId="urn:microsoft.com/office/officeart/2005/8/layout/bProcess4"/>
    <dgm:cxn modelId="{CB18745F-51DE-4D28-911F-38F12EE3486D}" type="presParOf" srcId="{6EF31CDD-415B-4898-A35A-C90E6D56B80D}" destId="{DDD1B649-46BD-497D-B27B-BBB04D2B2C38}" srcOrd="0" destOrd="0" presId="urn:microsoft.com/office/officeart/2005/8/layout/bProcess4"/>
    <dgm:cxn modelId="{30AB6FB3-B336-451E-8EE8-23F4CC1224D2}" type="presParOf" srcId="{6EF31CDD-415B-4898-A35A-C90E6D56B80D}" destId="{0FC566A4-A052-4F03-8F0E-38DDBD4B1FE7}" srcOrd="1" destOrd="0" presId="urn:microsoft.com/office/officeart/2005/8/layout/bProcess4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F08AF19-0F22-4352-BA4D-6CB4CD0AE4D2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A704DD-0182-4A79-A8D1-87756ED6A9D3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Thermal Shock Test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ABF820E9-2B3E-46F4-A113-37C28A399FA5}" type="parTrans" cxnId="{92AA8DBA-CD75-4749-BCFA-D5A551536092}">
      <dgm:prSet/>
      <dgm:spPr/>
      <dgm:t>
        <a:bodyPr/>
        <a:lstStyle/>
        <a:p>
          <a:endParaRPr lang="en-US" sz="2000">
            <a:latin typeface="Times New Roman" pitchFamily="18" charset="0"/>
            <a:cs typeface="Times New Roman" pitchFamily="18" charset="0"/>
          </a:endParaRPr>
        </a:p>
      </dgm:t>
    </dgm:pt>
    <dgm:pt modelId="{F22A426A-7AEA-410F-946A-ADDA2C02FC58}" type="sibTrans" cxnId="{92AA8DBA-CD75-4749-BCFA-D5A551536092}">
      <dgm:prSet/>
      <dgm:spPr/>
      <dgm:t>
        <a:bodyPr/>
        <a:lstStyle/>
        <a:p>
          <a:endParaRPr lang="en-US" sz="2000">
            <a:latin typeface="Times New Roman" pitchFamily="18" charset="0"/>
            <a:cs typeface="Times New Roman" pitchFamily="18" charset="0"/>
          </a:endParaRPr>
        </a:p>
      </dgm:t>
    </dgm:pt>
    <dgm:pt modelId="{34BC460D-3B50-4634-9165-2D1A76216BF0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The containers are placed in upright position in a tray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8F7A7E3D-87B9-41B7-A9F2-B35F5F2E5342}" type="parTrans" cxnId="{DC259B81-2FCB-482C-B8FF-B2B980ED9873}">
      <dgm:prSet/>
      <dgm:spPr/>
      <dgm:t>
        <a:bodyPr/>
        <a:lstStyle/>
        <a:p>
          <a:endParaRPr lang="en-US" sz="2000">
            <a:latin typeface="Times New Roman" pitchFamily="18" charset="0"/>
            <a:cs typeface="Times New Roman" pitchFamily="18" charset="0"/>
          </a:endParaRPr>
        </a:p>
      </dgm:t>
    </dgm:pt>
    <dgm:pt modelId="{97B80135-7D9C-450B-B34D-3F8688D35302}" type="sibTrans" cxnId="{DC259B81-2FCB-482C-B8FF-B2B980ED9873}">
      <dgm:prSet/>
      <dgm:spPr/>
      <dgm:t>
        <a:bodyPr/>
        <a:lstStyle/>
        <a:p>
          <a:endParaRPr lang="en-US" sz="2000">
            <a:latin typeface="Times New Roman" pitchFamily="18" charset="0"/>
            <a:cs typeface="Times New Roman" pitchFamily="18" charset="0"/>
          </a:endParaRPr>
        </a:p>
      </dgm:t>
    </dgm:pt>
    <dgm:pt modelId="{7382B50B-C62E-436B-AC56-3089E4B27C45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Annealing Test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52CDB550-C51A-4DAD-8B55-0E19E74B1C48}" type="parTrans" cxnId="{3DD6142E-0969-46D7-AF8F-285EC78D4444}">
      <dgm:prSet/>
      <dgm:spPr/>
      <dgm:t>
        <a:bodyPr/>
        <a:lstStyle/>
        <a:p>
          <a:endParaRPr lang="en-US" sz="2000">
            <a:latin typeface="Times New Roman" pitchFamily="18" charset="0"/>
            <a:cs typeface="Times New Roman" pitchFamily="18" charset="0"/>
          </a:endParaRPr>
        </a:p>
      </dgm:t>
    </dgm:pt>
    <dgm:pt modelId="{CC604269-5F3D-447E-A039-DF5E811C6175}" type="sibTrans" cxnId="{3DD6142E-0969-46D7-AF8F-285EC78D4444}">
      <dgm:prSet/>
      <dgm:spPr/>
      <dgm:t>
        <a:bodyPr/>
        <a:lstStyle/>
        <a:p>
          <a:endParaRPr lang="en-US" sz="2000">
            <a:latin typeface="Times New Roman" pitchFamily="18" charset="0"/>
            <a:cs typeface="Times New Roman" pitchFamily="18" charset="0"/>
          </a:endParaRPr>
        </a:p>
      </dgm:t>
    </dgm:pt>
    <dgm:pt modelId="{6909196A-2BEC-4761-9D35-502E8350805D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Annealing: process of slowly cooling hot glass objects when they are formed to relieve internal stress if any while mfg.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A1C9DF64-147F-4D5D-A78D-4A900DE62F18}" type="parTrans" cxnId="{C347C268-0ACE-4FCC-A7EF-EDC74B7EB51B}">
      <dgm:prSet/>
      <dgm:spPr/>
      <dgm:t>
        <a:bodyPr/>
        <a:lstStyle/>
        <a:p>
          <a:endParaRPr lang="en-US" sz="2000">
            <a:latin typeface="Times New Roman" pitchFamily="18" charset="0"/>
            <a:cs typeface="Times New Roman" pitchFamily="18" charset="0"/>
          </a:endParaRPr>
        </a:p>
      </dgm:t>
    </dgm:pt>
    <dgm:pt modelId="{51CFD217-8FD7-40D3-A096-E5836930A980}" type="sibTrans" cxnId="{C347C268-0ACE-4FCC-A7EF-EDC74B7EB51B}">
      <dgm:prSet/>
      <dgm:spPr/>
      <dgm:t>
        <a:bodyPr/>
        <a:lstStyle/>
        <a:p>
          <a:endParaRPr lang="en-US" sz="2000">
            <a:latin typeface="Times New Roman" pitchFamily="18" charset="0"/>
            <a:cs typeface="Times New Roman" pitchFamily="18" charset="0"/>
          </a:endParaRPr>
        </a:p>
      </dgm:t>
    </dgm:pt>
    <dgm:pt modelId="{9D9DF6CE-5052-4875-864D-42BAC9BA6459}">
      <dgm:prSet phldrT="[Text]" custT="1"/>
      <dgm:spPr/>
      <dgm:t>
        <a:bodyPr/>
        <a:lstStyle/>
        <a:p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Internal Bursting Pressure Test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727C3F18-1A5E-469A-94DA-2934C0570566}" type="parTrans" cxnId="{9A719161-AEB1-4DE1-829A-F3FC2B360BC7}">
      <dgm:prSet/>
      <dgm:spPr/>
      <dgm:t>
        <a:bodyPr/>
        <a:lstStyle/>
        <a:p>
          <a:endParaRPr lang="en-US" sz="2000">
            <a:latin typeface="Times New Roman" pitchFamily="18" charset="0"/>
            <a:cs typeface="Times New Roman" pitchFamily="18" charset="0"/>
          </a:endParaRPr>
        </a:p>
      </dgm:t>
    </dgm:pt>
    <dgm:pt modelId="{0E202DF5-115A-4414-88F0-04421A8FE74E}" type="sibTrans" cxnId="{9A719161-AEB1-4DE1-829A-F3FC2B360BC7}">
      <dgm:prSet/>
      <dgm:spPr/>
      <dgm:t>
        <a:bodyPr/>
        <a:lstStyle/>
        <a:p>
          <a:endParaRPr lang="en-US" sz="2000">
            <a:latin typeface="Times New Roman" pitchFamily="18" charset="0"/>
            <a:cs typeface="Times New Roman" pitchFamily="18" charset="0"/>
          </a:endParaRPr>
        </a:p>
      </dgm:t>
    </dgm:pt>
    <dgm:pt modelId="{D85D1997-943B-4470-923D-429B0B322DA7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Filled Test bottle is placed in test chamber, applied sealing head &amp; series of internal pressure in increments for a time interval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FBCA4EE6-49DE-4D32-9DEC-4152B4479C66}" type="parTrans" cxnId="{FF8505D3-7E80-476F-B9E7-2E3A92B30529}">
      <dgm:prSet/>
      <dgm:spPr/>
      <dgm:t>
        <a:bodyPr/>
        <a:lstStyle/>
        <a:p>
          <a:endParaRPr lang="en-US" sz="2000">
            <a:latin typeface="Times New Roman" pitchFamily="18" charset="0"/>
            <a:cs typeface="Times New Roman" pitchFamily="18" charset="0"/>
          </a:endParaRPr>
        </a:p>
      </dgm:t>
    </dgm:pt>
    <dgm:pt modelId="{C471672F-DB41-4333-90B4-F92D39C4BDC6}" type="sibTrans" cxnId="{FF8505D3-7E80-476F-B9E7-2E3A92B30529}">
      <dgm:prSet/>
      <dgm:spPr/>
      <dgm:t>
        <a:bodyPr/>
        <a:lstStyle/>
        <a:p>
          <a:endParaRPr lang="en-US" sz="2000">
            <a:latin typeface="Times New Roman" pitchFamily="18" charset="0"/>
            <a:cs typeface="Times New Roman" pitchFamily="18" charset="0"/>
          </a:endParaRPr>
        </a:p>
      </dgm:t>
    </dgm:pt>
    <dgm:pt modelId="{03C804A1-D021-420B-AB37-4EC2FCA08224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Container burst pressure is recorded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28F20D94-D2AA-4AE2-B570-335A23C328CC}" type="parTrans" cxnId="{3848C7C9-98EB-4C44-B88E-A830FE62F26C}">
      <dgm:prSet/>
      <dgm:spPr/>
      <dgm:t>
        <a:bodyPr/>
        <a:lstStyle/>
        <a:p>
          <a:endParaRPr lang="en-US" sz="2000">
            <a:latin typeface="Times New Roman" pitchFamily="18" charset="0"/>
            <a:cs typeface="Times New Roman" pitchFamily="18" charset="0"/>
          </a:endParaRPr>
        </a:p>
      </dgm:t>
    </dgm:pt>
    <dgm:pt modelId="{EA619DAD-46BC-4F31-BA03-6B24EB1A1036}" type="sibTrans" cxnId="{3848C7C9-98EB-4C44-B88E-A830FE62F26C}">
      <dgm:prSet/>
      <dgm:spPr/>
      <dgm:t>
        <a:bodyPr/>
        <a:lstStyle/>
        <a:p>
          <a:endParaRPr lang="en-US" sz="2000">
            <a:latin typeface="Times New Roman" pitchFamily="18" charset="0"/>
            <a:cs typeface="Times New Roman" pitchFamily="18" charset="0"/>
          </a:endParaRPr>
        </a:p>
      </dgm:t>
    </dgm:pt>
    <dgm:pt modelId="{48A6E23B-55C6-4EBF-977D-33CA835C8D43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Assembly immersed in hot water for std. time, shifted to coldwater bath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779D1857-5F4D-44A7-83E6-AC2F7B314A08}" type="parTrans" cxnId="{509641AD-97A0-4704-B488-7CA7DF64D0FD}">
      <dgm:prSet/>
      <dgm:spPr/>
      <dgm:t>
        <a:bodyPr/>
        <a:lstStyle/>
        <a:p>
          <a:endParaRPr lang="en-US" sz="2000">
            <a:latin typeface="Times New Roman" pitchFamily="18" charset="0"/>
            <a:cs typeface="Times New Roman" pitchFamily="18" charset="0"/>
          </a:endParaRPr>
        </a:p>
      </dgm:t>
    </dgm:pt>
    <dgm:pt modelId="{50D88012-81D6-43C7-8D31-11AF03F43C39}" type="sibTrans" cxnId="{509641AD-97A0-4704-B488-7CA7DF64D0FD}">
      <dgm:prSet/>
      <dgm:spPr/>
      <dgm:t>
        <a:bodyPr/>
        <a:lstStyle/>
        <a:p>
          <a:endParaRPr lang="en-US" sz="2000">
            <a:latin typeface="Times New Roman" pitchFamily="18" charset="0"/>
            <a:cs typeface="Times New Roman" pitchFamily="18" charset="0"/>
          </a:endParaRPr>
        </a:p>
      </dgm:t>
    </dgm:pt>
    <dgm:pt modelId="{51C08D2D-5922-44E5-944F-86A1209DDDCD}">
      <dgm:prSet phldrT="[Text]" custT="1"/>
      <dgm:spPr/>
      <dgm:t>
        <a:bodyPr/>
        <a:lstStyle/>
        <a:p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89518DC4-46CE-46F0-84FC-004EF24D076B}" type="parTrans" cxnId="{E9676EF8-EF0C-460D-8928-37F11ADC4714}">
      <dgm:prSet/>
      <dgm:spPr/>
      <dgm:t>
        <a:bodyPr/>
        <a:lstStyle/>
        <a:p>
          <a:endParaRPr lang="en-US" sz="2000">
            <a:latin typeface="Times New Roman" pitchFamily="18" charset="0"/>
            <a:cs typeface="Times New Roman" pitchFamily="18" charset="0"/>
          </a:endParaRPr>
        </a:p>
      </dgm:t>
    </dgm:pt>
    <dgm:pt modelId="{56F4C859-9642-448B-AC67-C4FF0E095CFD}" type="sibTrans" cxnId="{E9676EF8-EF0C-460D-8928-37F11ADC4714}">
      <dgm:prSet/>
      <dgm:spPr/>
      <dgm:t>
        <a:bodyPr/>
        <a:lstStyle/>
        <a:p>
          <a:endParaRPr lang="en-US" sz="2000">
            <a:latin typeface="Times New Roman" pitchFamily="18" charset="0"/>
            <a:cs typeface="Times New Roman" pitchFamily="18" charset="0"/>
          </a:endParaRPr>
        </a:p>
      </dgm:t>
    </dgm:pt>
    <dgm:pt modelId="{D7224876-3A75-4337-9F5C-613E996B0A99}">
      <dgm:prSet phldrT="[Text]" custT="1"/>
      <dgm:spPr/>
      <dgm:t>
        <a:bodyPr/>
        <a:lstStyle/>
        <a:p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2A0C6C36-E3A2-49E7-9DE9-C3E188832DF6}" type="parTrans" cxnId="{92A471E7-0C02-4719-9005-8AA07573E4F2}">
      <dgm:prSet/>
      <dgm:spPr/>
      <dgm:t>
        <a:bodyPr/>
        <a:lstStyle/>
        <a:p>
          <a:endParaRPr lang="en-US" sz="2000">
            <a:latin typeface="Times New Roman" pitchFamily="18" charset="0"/>
            <a:cs typeface="Times New Roman" pitchFamily="18" charset="0"/>
          </a:endParaRPr>
        </a:p>
      </dgm:t>
    </dgm:pt>
    <dgm:pt modelId="{72D06A48-5F70-4F7B-98E2-19D92FFD8268}" type="sibTrans" cxnId="{92A471E7-0C02-4719-9005-8AA07573E4F2}">
      <dgm:prSet/>
      <dgm:spPr/>
      <dgm:t>
        <a:bodyPr/>
        <a:lstStyle/>
        <a:p>
          <a:endParaRPr lang="en-US" sz="2000">
            <a:latin typeface="Times New Roman" pitchFamily="18" charset="0"/>
            <a:cs typeface="Times New Roman" pitchFamily="18" charset="0"/>
          </a:endParaRPr>
        </a:p>
      </dgm:t>
    </dgm:pt>
    <dgm:pt modelId="{E063B689-F53E-4460-B296-F6721BAFBEA8}">
      <dgm:prSet phldrT="[Text]" custT="1"/>
      <dgm:spPr/>
      <dgm:t>
        <a:bodyPr/>
        <a:lstStyle/>
        <a:p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433DF0F4-04B2-4AF8-B937-6F8853AFC678}" type="parTrans" cxnId="{7A5F6C30-41B5-4413-B9B8-A351ECBF89E5}">
      <dgm:prSet/>
      <dgm:spPr/>
      <dgm:t>
        <a:bodyPr/>
        <a:lstStyle/>
        <a:p>
          <a:endParaRPr lang="en-US" sz="2000">
            <a:latin typeface="Times New Roman" pitchFamily="18" charset="0"/>
            <a:cs typeface="Times New Roman" pitchFamily="18" charset="0"/>
          </a:endParaRPr>
        </a:p>
      </dgm:t>
    </dgm:pt>
    <dgm:pt modelId="{D25B3C3E-417B-4FEB-9A8C-0B51A4368F47}" type="sibTrans" cxnId="{7A5F6C30-41B5-4413-B9B8-A351ECBF89E5}">
      <dgm:prSet/>
      <dgm:spPr/>
      <dgm:t>
        <a:bodyPr/>
        <a:lstStyle/>
        <a:p>
          <a:endParaRPr lang="en-US" sz="2000">
            <a:latin typeface="Times New Roman" pitchFamily="18" charset="0"/>
            <a:cs typeface="Times New Roman" pitchFamily="18" charset="0"/>
          </a:endParaRPr>
        </a:p>
      </dgm:t>
    </dgm:pt>
    <dgm:pt modelId="{E383CAC0-29EE-4FDE-95A5-815B1EDF4133}">
      <dgm:prSet phldrT="[Text]" custT="1"/>
      <dgm:spPr/>
      <dgm:t>
        <a:bodyPr/>
        <a:lstStyle/>
        <a:p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B5648220-8D30-4F54-97BC-049A0C7E46C8}" type="parTrans" cxnId="{5E9AE520-770D-4610-AFA5-8CB65CD8B066}">
      <dgm:prSet/>
      <dgm:spPr/>
      <dgm:t>
        <a:bodyPr/>
        <a:lstStyle/>
        <a:p>
          <a:endParaRPr lang="en-US" sz="2000">
            <a:latin typeface="Times New Roman" pitchFamily="18" charset="0"/>
            <a:cs typeface="Times New Roman" pitchFamily="18" charset="0"/>
          </a:endParaRPr>
        </a:p>
      </dgm:t>
    </dgm:pt>
    <dgm:pt modelId="{EF4368B6-B39E-4ACF-8AB9-8FE8F3F4F124}" type="sibTrans" cxnId="{5E9AE520-770D-4610-AFA5-8CB65CD8B066}">
      <dgm:prSet/>
      <dgm:spPr/>
      <dgm:t>
        <a:bodyPr/>
        <a:lstStyle/>
        <a:p>
          <a:endParaRPr lang="en-US" sz="2000">
            <a:latin typeface="Times New Roman" pitchFamily="18" charset="0"/>
            <a:cs typeface="Times New Roman" pitchFamily="18" charset="0"/>
          </a:endParaRPr>
        </a:p>
      </dgm:t>
    </dgm:pt>
    <dgm:pt modelId="{060E546D-730D-46F4-8112-42465C625850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Examine the samples before &amp; after test for any cracks outside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321C3578-310D-42C5-A787-511B0DA7D481}" type="parTrans" cxnId="{54EDD597-3DBB-4649-A49C-851E32C0BDB7}">
      <dgm:prSet/>
      <dgm:spPr/>
      <dgm:t>
        <a:bodyPr/>
        <a:lstStyle/>
        <a:p>
          <a:endParaRPr lang="en-US" sz="2000">
            <a:latin typeface="Times New Roman" pitchFamily="18" charset="0"/>
            <a:cs typeface="Times New Roman" pitchFamily="18" charset="0"/>
          </a:endParaRPr>
        </a:p>
      </dgm:t>
    </dgm:pt>
    <dgm:pt modelId="{CA6D6D5A-0EE4-4FAB-9BA1-A1133CAC4CB2}" type="sibTrans" cxnId="{54EDD597-3DBB-4649-A49C-851E32C0BDB7}">
      <dgm:prSet/>
      <dgm:spPr/>
      <dgm:t>
        <a:bodyPr/>
        <a:lstStyle/>
        <a:p>
          <a:endParaRPr lang="en-US" sz="2000">
            <a:latin typeface="Times New Roman" pitchFamily="18" charset="0"/>
            <a:cs typeface="Times New Roman" pitchFamily="18" charset="0"/>
          </a:endParaRPr>
        </a:p>
      </dgm:t>
    </dgm:pt>
    <dgm:pt modelId="{996E5F9E-2ADD-4FB2-A3AD-8B4B11D18394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Sample is examined by polarized light by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polariscope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or strain viewer. Compared against std. discs  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79C45201-DEF2-49D2-BA9A-32116DE86095}" type="parTrans" cxnId="{E5EC3F70-EB9D-4109-AF93-04EFEDCFCA5F}">
      <dgm:prSet/>
      <dgm:spPr/>
      <dgm:t>
        <a:bodyPr/>
        <a:lstStyle/>
        <a:p>
          <a:endParaRPr lang="en-US" sz="2000">
            <a:latin typeface="Times New Roman" pitchFamily="18" charset="0"/>
            <a:cs typeface="Times New Roman" pitchFamily="18" charset="0"/>
          </a:endParaRPr>
        </a:p>
      </dgm:t>
    </dgm:pt>
    <dgm:pt modelId="{6AFC43BA-A540-498C-A24E-4FE85245D44B}" type="sibTrans" cxnId="{E5EC3F70-EB9D-4109-AF93-04EFEDCFCA5F}">
      <dgm:prSet/>
      <dgm:spPr/>
      <dgm:t>
        <a:bodyPr/>
        <a:lstStyle/>
        <a:p>
          <a:endParaRPr lang="en-US" sz="2000">
            <a:latin typeface="Times New Roman" pitchFamily="18" charset="0"/>
            <a:cs typeface="Times New Roman" pitchFamily="18" charset="0"/>
          </a:endParaRPr>
        </a:p>
      </dgm:t>
    </dgm:pt>
    <dgm:pt modelId="{581F036D-00A2-4002-9122-1CA8C034CE39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Vertical Load Test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15DDA41E-0328-4624-86D9-563BF9F60129}" type="parTrans" cxnId="{8F5ED792-2362-4D50-8AC4-7152FD77F760}">
      <dgm:prSet/>
      <dgm:spPr/>
      <dgm:t>
        <a:bodyPr/>
        <a:lstStyle/>
        <a:p>
          <a:endParaRPr lang="en-US" sz="2000">
            <a:latin typeface="Times New Roman" pitchFamily="18" charset="0"/>
            <a:cs typeface="Times New Roman" pitchFamily="18" charset="0"/>
          </a:endParaRPr>
        </a:p>
      </dgm:t>
    </dgm:pt>
    <dgm:pt modelId="{903C21DC-C1CA-4A36-96AF-567E881F9979}" type="sibTrans" cxnId="{8F5ED792-2362-4D50-8AC4-7152FD77F760}">
      <dgm:prSet/>
      <dgm:spPr/>
      <dgm:t>
        <a:bodyPr/>
        <a:lstStyle/>
        <a:p>
          <a:endParaRPr lang="en-US" sz="2000">
            <a:latin typeface="Times New Roman" pitchFamily="18" charset="0"/>
            <a:cs typeface="Times New Roman" pitchFamily="18" charset="0"/>
          </a:endParaRPr>
        </a:p>
      </dgm:t>
    </dgm:pt>
    <dgm:pt modelId="{A7B67414-985D-41A1-852B-7C68D1F2C298}">
      <dgm:prSet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Place bottle between fixed platform &amp; hydraulic ramp platform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B7C3ACE3-8D49-4665-8DEB-E90BAF7B3D1E}" type="parTrans" cxnId="{30364C44-EDBE-410E-BD1A-C3273C8ACE22}">
      <dgm:prSet/>
      <dgm:spPr/>
      <dgm:t>
        <a:bodyPr/>
        <a:lstStyle/>
        <a:p>
          <a:endParaRPr lang="en-US" sz="2000"/>
        </a:p>
      </dgm:t>
    </dgm:pt>
    <dgm:pt modelId="{16875F13-F6CC-4D9A-AFC5-DA527A2D5387}" type="sibTrans" cxnId="{30364C44-EDBE-410E-BD1A-C3273C8ACE22}">
      <dgm:prSet/>
      <dgm:spPr/>
      <dgm:t>
        <a:bodyPr/>
        <a:lstStyle/>
        <a:p>
          <a:endParaRPr lang="en-US" sz="2000"/>
        </a:p>
      </dgm:t>
    </dgm:pt>
    <dgm:pt modelId="{927B643C-EB4D-4990-B0B5-00EEFDB26CC0}">
      <dgm:prSet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Raise the ramp to apply vertical load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625DC745-7190-4B5A-AE42-35FFEBE995E5}" type="parTrans" cxnId="{6FF33A4C-BAD8-4536-AF7D-36016872412E}">
      <dgm:prSet/>
      <dgm:spPr/>
      <dgm:t>
        <a:bodyPr/>
        <a:lstStyle/>
        <a:p>
          <a:endParaRPr lang="en-US" sz="2000"/>
        </a:p>
      </dgm:t>
    </dgm:pt>
    <dgm:pt modelId="{EF6D927D-E84A-4474-8BE4-69D1D253A209}" type="sibTrans" cxnId="{6FF33A4C-BAD8-4536-AF7D-36016872412E}">
      <dgm:prSet/>
      <dgm:spPr/>
      <dgm:t>
        <a:bodyPr/>
        <a:lstStyle/>
        <a:p>
          <a:endParaRPr lang="en-US" sz="2000"/>
        </a:p>
      </dgm:t>
    </dgm:pt>
    <dgm:pt modelId="{98FF49FE-6173-49B0-9AC2-9AA16C988A5B}">
      <dgm:prSet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Record the load by pressure gauge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4629C80A-D7D9-4B29-AD1E-BFB6BE99A6D6}" type="parTrans" cxnId="{A3041274-C900-4B54-9D56-56466A989018}">
      <dgm:prSet/>
      <dgm:spPr/>
      <dgm:t>
        <a:bodyPr/>
        <a:lstStyle/>
        <a:p>
          <a:endParaRPr lang="en-US" sz="2000"/>
        </a:p>
      </dgm:t>
    </dgm:pt>
    <dgm:pt modelId="{F6ED51ED-34A6-49EC-AA61-9189389DF22E}" type="sibTrans" cxnId="{A3041274-C900-4B54-9D56-56466A989018}">
      <dgm:prSet/>
      <dgm:spPr/>
      <dgm:t>
        <a:bodyPr/>
        <a:lstStyle/>
        <a:p>
          <a:endParaRPr lang="en-US" sz="2000"/>
        </a:p>
      </dgm:t>
    </dgm:pt>
    <dgm:pt modelId="{EBBD9AF0-C298-4DF8-BEED-1B6B008D0D54}" type="pres">
      <dgm:prSet presAssocID="{6F08AF19-0F22-4352-BA4D-6CB4CD0AE4D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7A83B0-F886-49B7-A083-EE228AFA0087}" type="pres">
      <dgm:prSet presAssocID="{88A704DD-0182-4A79-A8D1-87756ED6A9D3}" presName="composite" presStyleCnt="0"/>
      <dgm:spPr/>
    </dgm:pt>
    <dgm:pt modelId="{ECCC787C-E4F1-473A-8230-308497AF7A4A}" type="pres">
      <dgm:prSet presAssocID="{88A704DD-0182-4A79-A8D1-87756ED6A9D3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E08547-9B84-4477-857B-23594076F187}" type="pres">
      <dgm:prSet presAssocID="{88A704DD-0182-4A79-A8D1-87756ED6A9D3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0D5854-EA00-40B5-935F-9B45F9A45B0F}" type="pres">
      <dgm:prSet presAssocID="{F22A426A-7AEA-410F-946A-ADDA2C02FC58}" presName="sp" presStyleCnt="0"/>
      <dgm:spPr/>
    </dgm:pt>
    <dgm:pt modelId="{536DB8EC-267D-4EC9-89A1-91A50C570DA5}" type="pres">
      <dgm:prSet presAssocID="{7382B50B-C62E-436B-AC56-3089E4B27C45}" presName="composite" presStyleCnt="0"/>
      <dgm:spPr/>
    </dgm:pt>
    <dgm:pt modelId="{A7FA2056-2637-4A74-A00D-90E240CCE316}" type="pres">
      <dgm:prSet presAssocID="{7382B50B-C62E-436B-AC56-3089E4B27C4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AC2BC3-FC4E-4063-82A7-1E1F608F348F}" type="pres">
      <dgm:prSet presAssocID="{7382B50B-C62E-436B-AC56-3089E4B27C4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6D5965-D3C8-435A-9990-59AA48F5E105}" type="pres">
      <dgm:prSet presAssocID="{CC604269-5F3D-447E-A039-DF5E811C6175}" presName="sp" presStyleCnt="0"/>
      <dgm:spPr/>
    </dgm:pt>
    <dgm:pt modelId="{2E3B8C15-8BD6-4426-B0B9-2E626F876AA5}" type="pres">
      <dgm:prSet presAssocID="{9D9DF6CE-5052-4875-864D-42BAC9BA6459}" presName="composite" presStyleCnt="0"/>
      <dgm:spPr/>
    </dgm:pt>
    <dgm:pt modelId="{14F6B9BF-CEB8-474A-90E5-65CD6D08CC9A}" type="pres">
      <dgm:prSet presAssocID="{9D9DF6CE-5052-4875-864D-42BAC9BA645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F79D8C-7AC5-475C-9467-874E8A9048BB}" type="pres">
      <dgm:prSet presAssocID="{9D9DF6CE-5052-4875-864D-42BAC9BA645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B0A6B5-27FA-4B37-AA82-746BA5CB8D5B}" type="pres">
      <dgm:prSet presAssocID="{0E202DF5-115A-4414-88F0-04421A8FE74E}" presName="sp" presStyleCnt="0"/>
      <dgm:spPr/>
    </dgm:pt>
    <dgm:pt modelId="{291C7263-C621-4CB3-910F-EA89597BB3CC}" type="pres">
      <dgm:prSet presAssocID="{581F036D-00A2-4002-9122-1CA8C034CE39}" presName="composite" presStyleCnt="0"/>
      <dgm:spPr/>
    </dgm:pt>
    <dgm:pt modelId="{0F009ECD-BAF5-46A2-B734-A17DF125851C}" type="pres">
      <dgm:prSet presAssocID="{581F036D-00A2-4002-9122-1CA8C034CE39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8E0550-C8F7-464D-990C-FC03F8CAC2BC}" type="pres">
      <dgm:prSet presAssocID="{581F036D-00A2-4002-9122-1CA8C034CE39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9AE520-770D-4610-AFA5-8CB65CD8B066}" srcId="{88A704DD-0182-4A79-A8D1-87756ED6A9D3}" destId="{E383CAC0-29EE-4FDE-95A5-815B1EDF4133}" srcOrd="1" destOrd="0" parTransId="{B5648220-8D30-4F54-97BC-049A0C7E46C8}" sibTransId="{EF4368B6-B39E-4ACF-8AB9-8FE8F3F4F124}"/>
    <dgm:cxn modelId="{E9676EF8-EF0C-460D-8928-37F11ADC4714}" srcId="{88A704DD-0182-4A79-A8D1-87756ED6A9D3}" destId="{51C08D2D-5922-44E5-944F-86A1209DDDCD}" srcOrd="6" destOrd="0" parTransId="{89518DC4-46CE-46F0-84FC-004EF24D076B}" sibTransId="{56F4C859-9642-448B-AC67-C4FF0E095CFD}"/>
    <dgm:cxn modelId="{E4CC51FB-126F-41D1-BB8D-1DD0A0B85297}" type="presOf" srcId="{996E5F9E-2ADD-4FB2-A3AD-8B4B11D18394}" destId="{DCAC2BC3-FC4E-4063-82A7-1E1F608F348F}" srcOrd="0" destOrd="1" presId="urn:microsoft.com/office/officeart/2005/8/layout/chevron2"/>
    <dgm:cxn modelId="{DC259B81-2FCB-482C-B8FF-B2B980ED9873}" srcId="{88A704DD-0182-4A79-A8D1-87756ED6A9D3}" destId="{34BC460D-3B50-4634-9165-2D1A76216BF0}" srcOrd="2" destOrd="0" parTransId="{8F7A7E3D-87B9-41B7-A9F2-B35F5F2E5342}" sibTransId="{97B80135-7D9C-450B-B34D-3F8688D35302}"/>
    <dgm:cxn modelId="{D818D69F-6E91-44E1-B8D7-1071E2AE16F6}" type="presOf" srcId="{A7B67414-985D-41A1-852B-7C68D1F2C298}" destId="{3C8E0550-C8F7-464D-990C-FC03F8CAC2BC}" srcOrd="0" destOrd="0" presId="urn:microsoft.com/office/officeart/2005/8/layout/chevron2"/>
    <dgm:cxn modelId="{E5EC3F70-EB9D-4109-AF93-04EFEDCFCA5F}" srcId="{7382B50B-C62E-436B-AC56-3089E4B27C45}" destId="{996E5F9E-2ADD-4FB2-A3AD-8B4B11D18394}" srcOrd="1" destOrd="0" parTransId="{79C45201-DEF2-49D2-BA9A-32116DE86095}" sibTransId="{6AFC43BA-A540-498C-A24E-4FE85245D44B}"/>
    <dgm:cxn modelId="{92AA8DBA-CD75-4749-BCFA-D5A551536092}" srcId="{6F08AF19-0F22-4352-BA4D-6CB4CD0AE4D2}" destId="{88A704DD-0182-4A79-A8D1-87756ED6A9D3}" srcOrd="0" destOrd="0" parTransId="{ABF820E9-2B3E-46F4-A113-37C28A399FA5}" sibTransId="{F22A426A-7AEA-410F-946A-ADDA2C02FC58}"/>
    <dgm:cxn modelId="{A9FC07B6-B81A-4C92-9AF7-2297013F22F5}" type="presOf" srcId="{581F036D-00A2-4002-9122-1CA8C034CE39}" destId="{0F009ECD-BAF5-46A2-B734-A17DF125851C}" srcOrd="0" destOrd="0" presId="urn:microsoft.com/office/officeart/2005/8/layout/chevron2"/>
    <dgm:cxn modelId="{3848C7C9-98EB-4C44-B88E-A830FE62F26C}" srcId="{9D9DF6CE-5052-4875-864D-42BAC9BA6459}" destId="{03C804A1-D021-420B-AB37-4EC2FCA08224}" srcOrd="1" destOrd="0" parTransId="{28F20D94-D2AA-4AE2-B570-335A23C328CC}" sibTransId="{EA619DAD-46BC-4F31-BA03-6B24EB1A1036}"/>
    <dgm:cxn modelId="{FF8505D3-7E80-476F-B9E7-2E3A92B30529}" srcId="{9D9DF6CE-5052-4875-864D-42BAC9BA6459}" destId="{D85D1997-943B-4470-923D-429B0B322DA7}" srcOrd="0" destOrd="0" parTransId="{FBCA4EE6-49DE-4D32-9DEC-4152B4479C66}" sibTransId="{C471672F-DB41-4333-90B4-F92D39C4BDC6}"/>
    <dgm:cxn modelId="{9F0373D4-ED33-45D2-84F0-1C53466FDFE3}" type="presOf" srcId="{D7224876-3A75-4337-9F5C-613E996B0A99}" destId="{66E08547-9B84-4477-857B-23594076F187}" srcOrd="0" destOrd="5" presId="urn:microsoft.com/office/officeart/2005/8/layout/chevron2"/>
    <dgm:cxn modelId="{6FF33A4C-BAD8-4536-AF7D-36016872412E}" srcId="{581F036D-00A2-4002-9122-1CA8C034CE39}" destId="{927B643C-EB4D-4990-B0B5-00EEFDB26CC0}" srcOrd="1" destOrd="0" parTransId="{625DC745-7190-4B5A-AE42-35FFEBE995E5}" sibTransId="{EF6D927D-E84A-4474-8BE4-69D1D253A209}"/>
    <dgm:cxn modelId="{9A719161-AEB1-4DE1-829A-F3FC2B360BC7}" srcId="{6F08AF19-0F22-4352-BA4D-6CB4CD0AE4D2}" destId="{9D9DF6CE-5052-4875-864D-42BAC9BA6459}" srcOrd="2" destOrd="0" parTransId="{727C3F18-1A5E-469A-94DA-2934C0570566}" sibTransId="{0E202DF5-115A-4414-88F0-04421A8FE74E}"/>
    <dgm:cxn modelId="{EDB01D9B-991B-45CD-B34A-CF7506B7AF57}" type="presOf" srcId="{060E546D-730D-46F4-8112-42465C625850}" destId="{66E08547-9B84-4477-857B-23594076F187}" srcOrd="0" destOrd="4" presId="urn:microsoft.com/office/officeart/2005/8/layout/chevron2"/>
    <dgm:cxn modelId="{E6601A81-9C64-4DC6-8A0A-41E85F2CE252}" type="presOf" srcId="{E063B689-F53E-4460-B296-F6721BAFBEA8}" destId="{66E08547-9B84-4477-857B-23594076F187}" srcOrd="0" destOrd="0" presId="urn:microsoft.com/office/officeart/2005/8/layout/chevron2"/>
    <dgm:cxn modelId="{B79D8EBD-6B51-4104-B130-FCA7F9EE5C89}" type="presOf" srcId="{E383CAC0-29EE-4FDE-95A5-815B1EDF4133}" destId="{66E08547-9B84-4477-857B-23594076F187}" srcOrd="0" destOrd="1" presId="urn:microsoft.com/office/officeart/2005/8/layout/chevron2"/>
    <dgm:cxn modelId="{09AF1467-5753-484F-93AC-CFDE2E08A221}" type="presOf" srcId="{48A6E23B-55C6-4EBF-977D-33CA835C8D43}" destId="{66E08547-9B84-4477-857B-23594076F187}" srcOrd="0" destOrd="3" presId="urn:microsoft.com/office/officeart/2005/8/layout/chevron2"/>
    <dgm:cxn modelId="{C6C9E4E4-6C7E-4935-98EF-58B87B6C8EBE}" type="presOf" srcId="{7382B50B-C62E-436B-AC56-3089E4B27C45}" destId="{A7FA2056-2637-4A74-A00D-90E240CCE316}" srcOrd="0" destOrd="0" presId="urn:microsoft.com/office/officeart/2005/8/layout/chevron2"/>
    <dgm:cxn modelId="{35044603-0E1F-4C1A-BE45-CF525F4C1644}" type="presOf" srcId="{51C08D2D-5922-44E5-944F-86A1209DDDCD}" destId="{66E08547-9B84-4477-857B-23594076F187}" srcOrd="0" destOrd="6" presId="urn:microsoft.com/office/officeart/2005/8/layout/chevron2"/>
    <dgm:cxn modelId="{73682E91-58E1-4077-8C44-EDE8895FEFBA}" type="presOf" srcId="{34BC460D-3B50-4634-9165-2D1A76216BF0}" destId="{66E08547-9B84-4477-857B-23594076F187}" srcOrd="0" destOrd="2" presId="urn:microsoft.com/office/officeart/2005/8/layout/chevron2"/>
    <dgm:cxn modelId="{509641AD-97A0-4704-B488-7CA7DF64D0FD}" srcId="{88A704DD-0182-4A79-A8D1-87756ED6A9D3}" destId="{48A6E23B-55C6-4EBF-977D-33CA835C8D43}" srcOrd="3" destOrd="0" parTransId="{779D1857-5F4D-44A7-83E6-AC2F7B314A08}" sibTransId="{50D88012-81D6-43C7-8D31-11AF03F43C39}"/>
    <dgm:cxn modelId="{54EDD597-3DBB-4649-A49C-851E32C0BDB7}" srcId="{88A704DD-0182-4A79-A8D1-87756ED6A9D3}" destId="{060E546D-730D-46F4-8112-42465C625850}" srcOrd="4" destOrd="0" parTransId="{321C3578-310D-42C5-A787-511B0DA7D481}" sibTransId="{CA6D6D5A-0EE4-4FAB-9BA1-A1133CAC4CB2}"/>
    <dgm:cxn modelId="{8F5ED792-2362-4D50-8AC4-7152FD77F760}" srcId="{6F08AF19-0F22-4352-BA4D-6CB4CD0AE4D2}" destId="{581F036D-00A2-4002-9122-1CA8C034CE39}" srcOrd="3" destOrd="0" parTransId="{15DDA41E-0328-4624-86D9-563BF9F60129}" sibTransId="{903C21DC-C1CA-4A36-96AF-567E881F9979}"/>
    <dgm:cxn modelId="{EEE5352F-868A-40A2-AA0B-C7ABBC5135CD}" type="presOf" srcId="{9D9DF6CE-5052-4875-864D-42BAC9BA6459}" destId="{14F6B9BF-CEB8-474A-90E5-65CD6D08CC9A}" srcOrd="0" destOrd="0" presId="urn:microsoft.com/office/officeart/2005/8/layout/chevron2"/>
    <dgm:cxn modelId="{30364C44-EDBE-410E-BD1A-C3273C8ACE22}" srcId="{581F036D-00A2-4002-9122-1CA8C034CE39}" destId="{A7B67414-985D-41A1-852B-7C68D1F2C298}" srcOrd="0" destOrd="0" parTransId="{B7C3ACE3-8D49-4665-8DEB-E90BAF7B3D1E}" sibTransId="{16875F13-F6CC-4D9A-AFC5-DA527A2D5387}"/>
    <dgm:cxn modelId="{CA5AE9D2-FD81-450C-9F07-1A81A00180FF}" type="presOf" srcId="{D85D1997-943B-4470-923D-429B0B322DA7}" destId="{E7F79D8C-7AC5-475C-9467-874E8A9048BB}" srcOrd="0" destOrd="0" presId="urn:microsoft.com/office/officeart/2005/8/layout/chevron2"/>
    <dgm:cxn modelId="{C347C268-0ACE-4FCC-A7EF-EDC74B7EB51B}" srcId="{7382B50B-C62E-436B-AC56-3089E4B27C45}" destId="{6909196A-2BEC-4761-9D35-502E8350805D}" srcOrd="0" destOrd="0" parTransId="{A1C9DF64-147F-4D5D-A78D-4A900DE62F18}" sibTransId="{51CFD217-8FD7-40D3-A096-E5836930A980}"/>
    <dgm:cxn modelId="{DB28B8B6-BF1E-4F13-978B-8154F409EDEF}" type="presOf" srcId="{6909196A-2BEC-4761-9D35-502E8350805D}" destId="{DCAC2BC3-FC4E-4063-82A7-1E1F608F348F}" srcOrd="0" destOrd="0" presId="urn:microsoft.com/office/officeart/2005/8/layout/chevron2"/>
    <dgm:cxn modelId="{3DD6142E-0969-46D7-AF8F-285EC78D4444}" srcId="{6F08AF19-0F22-4352-BA4D-6CB4CD0AE4D2}" destId="{7382B50B-C62E-436B-AC56-3089E4B27C45}" srcOrd="1" destOrd="0" parTransId="{52CDB550-C51A-4DAD-8B55-0E19E74B1C48}" sibTransId="{CC604269-5F3D-447E-A039-DF5E811C6175}"/>
    <dgm:cxn modelId="{74FC2F8F-942F-4B44-A7CD-9D636EEF7C3C}" type="presOf" srcId="{98FF49FE-6173-49B0-9AC2-9AA16C988A5B}" destId="{3C8E0550-C8F7-464D-990C-FC03F8CAC2BC}" srcOrd="0" destOrd="2" presId="urn:microsoft.com/office/officeart/2005/8/layout/chevron2"/>
    <dgm:cxn modelId="{DC1BC03E-BF3E-4E3C-8D30-8B9175823829}" type="presOf" srcId="{88A704DD-0182-4A79-A8D1-87756ED6A9D3}" destId="{ECCC787C-E4F1-473A-8230-308497AF7A4A}" srcOrd="0" destOrd="0" presId="urn:microsoft.com/office/officeart/2005/8/layout/chevron2"/>
    <dgm:cxn modelId="{92A471E7-0C02-4719-9005-8AA07573E4F2}" srcId="{88A704DD-0182-4A79-A8D1-87756ED6A9D3}" destId="{D7224876-3A75-4337-9F5C-613E996B0A99}" srcOrd="5" destOrd="0" parTransId="{2A0C6C36-E3A2-49E7-9DE9-C3E188832DF6}" sibTransId="{72D06A48-5F70-4F7B-98E2-19D92FFD8268}"/>
    <dgm:cxn modelId="{FA2A9E07-0251-4C7C-93D4-28C4697D7DAA}" type="presOf" srcId="{03C804A1-D021-420B-AB37-4EC2FCA08224}" destId="{E7F79D8C-7AC5-475C-9467-874E8A9048BB}" srcOrd="0" destOrd="1" presId="urn:microsoft.com/office/officeart/2005/8/layout/chevron2"/>
    <dgm:cxn modelId="{7A5F6C30-41B5-4413-B9B8-A351ECBF89E5}" srcId="{88A704DD-0182-4A79-A8D1-87756ED6A9D3}" destId="{E063B689-F53E-4460-B296-F6721BAFBEA8}" srcOrd="0" destOrd="0" parTransId="{433DF0F4-04B2-4AF8-B937-6F8853AFC678}" sibTransId="{D25B3C3E-417B-4FEB-9A8C-0B51A4368F47}"/>
    <dgm:cxn modelId="{A3041274-C900-4B54-9D56-56466A989018}" srcId="{581F036D-00A2-4002-9122-1CA8C034CE39}" destId="{98FF49FE-6173-49B0-9AC2-9AA16C988A5B}" srcOrd="2" destOrd="0" parTransId="{4629C80A-D7D9-4B29-AD1E-BFB6BE99A6D6}" sibTransId="{F6ED51ED-34A6-49EC-AA61-9189389DF22E}"/>
    <dgm:cxn modelId="{085715BE-8524-43AE-AAA0-331FE2E300E3}" type="presOf" srcId="{927B643C-EB4D-4990-B0B5-00EEFDB26CC0}" destId="{3C8E0550-C8F7-464D-990C-FC03F8CAC2BC}" srcOrd="0" destOrd="1" presId="urn:microsoft.com/office/officeart/2005/8/layout/chevron2"/>
    <dgm:cxn modelId="{6F7FE21A-BB5C-402B-86E3-D64555BC0B5D}" type="presOf" srcId="{6F08AF19-0F22-4352-BA4D-6CB4CD0AE4D2}" destId="{EBBD9AF0-C298-4DF8-BEED-1B6B008D0D54}" srcOrd="0" destOrd="0" presId="urn:microsoft.com/office/officeart/2005/8/layout/chevron2"/>
    <dgm:cxn modelId="{D3B69C8F-65D5-4240-A92B-2568FF051251}" type="presParOf" srcId="{EBBD9AF0-C298-4DF8-BEED-1B6B008D0D54}" destId="{577A83B0-F886-49B7-A083-EE228AFA0087}" srcOrd="0" destOrd="0" presId="urn:microsoft.com/office/officeart/2005/8/layout/chevron2"/>
    <dgm:cxn modelId="{20F564DD-AADD-489A-98D5-9E3453FDE240}" type="presParOf" srcId="{577A83B0-F886-49B7-A083-EE228AFA0087}" destId="{ECCC787C-E4F1-473A-8230-308497AF7A4A}" srcOrd="0" destOrd="0" presId="urn:microsoft.com/office/officeart/2005/8/layout/chevron2"/>
    <dgm:cxn modelId="{1E5CCB63-3AAA-4AF8-8740-8F492D7D147B}" type="presParOf" srcId="{577A83B0-F886-49B7-A083-EE228AFA0087}" destId="{66E08547-9B84-4477-857B-23594076F187}" srcOrd="1" destOrd="0" presId="urn:microsoft.com/office/officeart/2005/8/layout/chevron2"/>
    <dgm:cxn modelId="{70D192DA-5EC3-4C35-8B97-8779EFB1CA8C}" type="presParOf" srcId="{EBBD9AF0-C298-4DF8-BEED-1B6B008D0D54}" destId="{B60D5854-EA00-40B5-935F-9B45F9A45B0F}" srcOrd="1" destOrd="0" presId="urn:microsoft.com/office/officeart/2005/8/layout/chevron2"/>
    <dgm:cxn modelId="{AB6BD4E2-53D9-48FF-88A3-955D737356B4}" type="presParOf" srcId="{EBBD9AF0-C298-4DF8-BEED-1B6B008D0D54}" destId="{536DB8EC-267D-4EC9-89A1-91A50C570DA5}" srcOrd="2" destOrd="0" presId="urn:microsoft.com/office/officeart/2005/8/layout/chevron2"/>
    <dgm:cxn modelId="{8667F544-6144-40C4-B054-00C30F0B23AB}" type="presParOf" srcId="{536DB8EC-267D-4EC9-89A1-91A50C570DA5}" destId="{A7FA2056-2637-4A74-A00D-90E240CCE316}" srcOrd="0" destOrd="0" presId="urn:microsoft.com/office/officeart/2005/8/layout/chevron2"/>
    <dgm:cxn modelId="{1AA8597E-28A3-4A1B-9823-7BFA2C4B9A0B}" type="presParOf" srcId="{536DB8EC-267D-4EC9-89A1-91A50C570DA5}" destId="{DCAC2BC3-FC4E-4063-82A7-1E1F608F348F}" srcOrd="1" destOrd="0" presId="urn:microsoft.com/office/officeart/2005/8/layout/chevron2"/>
    <dgm:cxn modelId="{68B0E3EE-DE27-4206-9FE9-A6D3716D6419}" type="presParOf" srcId="{EBBD9AF0-C298-4DF8-BEED-1B6B008D0D54}" destId="{106D5965-D3C8-435A-9990-59AA48F5E105}" srcOrd="3" destOrd="0" presId="urn:microsoft.com/office/officeart/2005/8/layout/chevron2"/>
    <dgm:cxn modelId="{FA0B74CB-8F92-4924-BB8C-D1664943023C}" type="presParOf" srcId="{EBBD9AF0-C298-4DF8-BEED-1B6B008D0D54}" destId="{2E3B8C15-8BD6-4426-B0B9-2E626F876AA5}" srcOrd="4" destOrd="0" presId="urn:microsoft.com/office/officeart/2005/8/layout/chevron2"/>
    <dgm:cxn modelId="{AE445BA6-528A-4AA7-BE0C-05305354A6F9}" type="presParOf" srcId="{2E3B8C15-8BD6-4426-B0B9-2E626F876AA5}" destId="{14F6B9BF-CEB8-474A-90E5-65CD6D08CC9A}" srcOrd="0" destOrd="0" presId="urn:microsoft.com/office/officeart/2005/8/layout/chevron2"/>
    <dgm:cxn modelId="{BC31233D-552C-499C-AFC8-0BA262F10564}" type="presParOf" srcId="{2E3B8C15-8BD6-4426-B0B9-2E626F876AA5}" destId="{E7F79D8C-7AC5-475C-9467-874E8A9048BB}" srcOrd="1" destOrd="0" presId="urn:microsoft.com/office/officeart/2005/8/layout/chevron2"/>
    <dgm:cxn modelId="{9FE3CCBE-4F2C-4AB6-ABD0-A06735864F29}" type="presParOf" srcId="{EBBD9AF0-C298-4DF8-BEED-1B6B008D0D54}" destId="{5BB0A6B5-27FA-4B37-AA82-746BA5CB8D5B}" srcOrd="5" destOrd="0" presId="urn:microsoft.com/office/officeart/2005/8/layout/chevron2"/>
    <dgm:cxn modelId="{B5AD808C-AE21-4079-AEA3-4AEE1C09654F}" type="presParOf" srcId="{EBBD9AF0-C298-4DF8-BEED-1B6B008D0D54}" destId="{291C7263-C621-4CB3-910F-EA89597BB3CC}" srcOrd="6" destOrd="0" presId="urn:microsoft.com/office/officeart/2005/8/layout/chevron2"/>
    <dgm:cxn modelId="{7C331BEC-57FA-459E-AE96-B87856FA008F}" type="presParOf" srcId="{291C7263-C621-4CB3-910F-EA89597BB3CC}" destId="{0F009ECD-BAF5-46A2-B734-A17DF125851C}" srcOrd="0" destOrd="0" presId="urn:microsoft.com/office/officeart/2005/8/layout/chevron2"/>
    <dgm:cxn modelId="{C91179C7-6117-4E5A-868B-BD063F579C25}" type="presParOf" srcId="{291C7263-C621-4CB3-910F-EA89597BB3CC}" destId="{3C8E0550-C8F7-464D-990C-FC03F8CAC2BC}" srcOrd="1" destOrd="0" presId="urn:microsoft.com/office/officeart/2005/8/layout/chevron2"/>
  </dgm:cxnLst>
  <dgm:bg/>
  <dgm:whole/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0C3F71C-67CC-49E9-81C6-9D1D7146DCC7}" type="doc">
      <dgm:prSet loTypeId="urn:microsoft.com/office/officeart/2005/8/layout/bProcess4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E0CB670D-B71E-4CD0-A133-3487FDCCE5B0}">
      <dgm:prSet phldrT="[Text]" custT="1"/>
      <dgm:spPr/>
      <dgm:t>
        <a:bodyPr/>
        <a:lstStyle/>
        <a:p>
          <a:r>
            <a:rPr lang="en-US" sz="2200" dirty="0" smtClean="0">
              <a:latin typeface="Times New Roman" pitchFamily="18" charset="0"/>
              <a:cs typeface="Times New Roman" pitchFamily="18" charset="0"/>
            </a:rPr>
            <a:t>50 metal tubes</a:t>
          </a:r>
          <a:endParaRPr lang="en-US" sz="2200" dirty="0">
            <a:latin typeface="Times New Roman" pitchFamily="18" charset="0"/>
            <a:cs typeface="Times New Roman" pitchFamily="18" charset="0"/>
          </a:endParaRPr>
        </a:p>
      </dgm:t>
    </dgm:pt>
    <dgm:pt modelId="{58C36092-F461-4D5B-A993-EDB2799B30FA}" type="parTrans" cxnId="{8CA5336B-8ECE-4363-9395-3EDE419A0E70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CC51597D-8290-4BEF-A51F-1E0D566A6E36}" type="sibTrans" cxnId="{8CA5336B-8ECE-4363-9395-3EDE419A0E70}">
      <dgm:prSet/>
      <dgm:spPr>
        <a:solidFill>
          <a:schemeClr val="tx2"/>
        </a:solidFill>
      </dgm:spPr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2C65679A-01D5-4718-80F1-D00FB9313B63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Cleaned by vibration/ blowing air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F9D8E30D-81AD-41BC-8190-3C2D807F2C8E}" type="parTrans" cxnId="{7FF60729-0BE2-4C57-8F5C-5F7508801ABC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53F6A350-92F4-4EFF-B7CD-5EB3D52987C5}" type="sibTrans" cxnId="{7FF60729-0BE2-4C57-8F5C-5F7508801ABC}">
      <dgm:prSet/>
      <dgm:spPr>
        <a:solidFill>
          <a:schemeClr val="tx2"/>
        </a:solidFill>
      </dgm:spPr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0E877E2A-F4FF-4633-86A6-B6A11515AF42}">
      <dgm:prSet phldrT="[Text]" custT="1"/>
      <dgm:spPr/>
      <dgm:t>
        <a:bodyPr/>
        <a:lstStyle/>
        <a:p>
          <a:r>
            <a:rPr lang="en-US" sz="2200" dirty="0" smtClean="0">
              <a:latin typeface="Times New Roman" pitchFamily="18" charset="0"/>
              <a:cs typeface="Times New Roman" pitchFamily="18" charset="0"/>
            </a:rPr>
            <a:t>Filled molten ointment base</a:t>
          </a:r>
          <a:endParaRPr lang="en-US" sz="2200" dirty="0">
            <a:latin typeface="Times New Roman" pitchFamily="18" charset="0"/>
            <a:cs typeface="Times New Roman" pitchFamily="18" charset="0"/>
          </a:endParaRPr>
        </a:p>
      </dgm:t>
    </dgm:pt>
    <dgm:pt modelId="{C41F7948-E18F-45AA-9E08-7B2DB0CB36A9}" type="parTrans" cxnId="{6818E21E-BFC0-4DEB-9E26-F8E645889CF4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F10D0629-E81E-4805-AFBE-6E4A9DD15B04}" type="sibTrans" cxnId="{6818E21E-BFC0-4DEB-9E26-F8E645889CF4}">
      <dgm:prSet/>
      <dgm:spPr>
        <a:solidFill>
          <a:schemeClr val="tx2"/>
        </a:solidFill>
      </dgm:spPr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A536B9FB-40BA-4B3F-A22A-A6C059D988A7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Open end is closed, cooled overnight at 15-20°C 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746E278C-0D8F-4D61-8F1C-E177ED9AF4EF}" type="parTrans" cxnId="{F55F2762-9EE8-400B-9B86-5A7A69EBCF2E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7B9A816F-D5CC-4EE3-BF1D-9002BB14ECEC}" type="sibTrans" cxnId="{F55F2762-9EE8-400B-9B86-5A7A69EBCF2E}">
      <dgm:prSet/>
      <dgm:spPr>
        <a:solidFill>
          <a:schemeClr val="tx2"/>
        </a:solidFill>
      </dgm:spPr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DDB4E39F-6F14-47F0-A016-3FE4814C3E6B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Metal bacteriological  filter , 4.25cm filter paper of suitable porosity is taken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F9C5C16E-473E-4F4E-A3D4-9FDA2EFB9C20}" type="parTrans" cxnId="{1671974B-2509-4691-AB25-0F2B1FB4FC61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C7D72EF5-A2DE-4F7D-A9E1-18B43D23B71F}" type="sibTrans" cxnId="{1671974B-2509-4691-AB25-0F2B1FB4FC61}">
      <dgm:prSet/>
      <dgm:spPr>
        <a:solidFill>
          <a:schemeClr val="tx2"/>
        </a:solidFill>
      </dgm:spPr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BEA38C08-5CD7-4861-80A5-0C19E2471DCE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Heated filter to temp. above the Melting range of ointment base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FDFFD4BF-EF5A-4E94-AC14-70A2F13669E2}" type="parTrans" cxnId="{7868EB45-8792-4B42-8E4A-9908873823F6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EE7725BB-298E-47CA-9367-0CA32F60BF2E}" type="sibTrans" cxnId="{7868EB45-8792-4B42-8E4A-9908873823F6}">
      <dgm:prSet/>
      <dgm:spPr>
        <a:solidFill>
          <a:schemeClr val="tx2"/>
        </a:solidFill>
      </dgm:spPr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830460E4-8AB5-4EE6-8926-134AE9AAA46C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Caps of cooled tubes are removed, uniform pressure applied at base of tube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5E6F8339-22FB-4A75-B991-EFC8A448AE0F}" type="parTrans" cxnId="{51C51489-675C-46C2-8D18-FCEA453D5414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BB61E808-863E-4DB0-B43D-E22AE64ECA45}" type="sibTrans" cxnId="{51C51489-675C-46C2-8D18-FCEA453D5414}">
      <dgm:prSet/>
      <dgm:spPr>
        <a:solidFill>
          <a:schemeClr val="tx2"/>
        </a:solidFill>
      </dgm:spPr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9385BE08-1098-43AA-8BBA-D16FF910B446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Collect base of all tubes in the heated filter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780002E1-73CE-49E3-97EF-D8D5924C64DB}" type="parTrans" cxnId="{3C3B7CA1-3CD3-4C8D-88C9-FEC78AC56EDA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700FDBEE-C748-4809-9F71-9E16FF6D5502}" type="sibTrans" cxnId="{3C3B7CA1-3CD3-4C8D-88C9-FEC78AC56EDA}">
      <dgm:prSet/>
      <dgm:spPr>
        <a:solidFill>
          <a:schemeClr val="tx2"/>
        </a:solidFill>
      </dgm:spPr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81AD0118-9958-48BB-A99F-96AA8BA041F0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Apply suction 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8A804FC6-7146-4B72-A4C4-C56261CC3B40}" type="parTrans" cxnId="{43B3F8CB-91A7-4140-AFFB-9A8DE48E4B6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2C1FC0E2-5ABD-4CBF-8328-F10B685725ED}" type="sibTrans" cxnId="{43B3F8CB-91A7-4140-AFFB-9A8DE48E4B62}">
      <dgm:prSet/>
      <dgm:spPr>
        <a:solidFill>
          <a:schemeClr val="tx2"/>
        </a:solidFill>
      </dgm:spPr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E8E8D813-7D38-4165-AB75-14441D17A2D0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Wash the filter &amp; paper with chloroform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B83A5432-ACAA-4987-8FEE-9BD2015FCC6F}" type="parTrans" cxnId="{2F87700E-74B1-4B4E-B9E3-A11E5F55F6F4}">
      <dgm:prSet/>
      <dgm:spPr/>
      <dgm:t>
        <a:bodyPr/>
        <a:lstStyle/>
        <a:p>
          <a:endParaRPr lang="en-US"/>
        </a:p>
      </dgm:t>
    </dgm:pt>
    <dgm:pt modelId="{94D43D73-9C46-47F1-8B94-F61A0F737EE4}" type="sibTrans" cxnId="{2F87700E-74B1-4B4E-B9E3-A11E5F55F6F4}">
      <dgm:prSet/>
      <dgm:spPr>
        <a:solidFill>
          <a:schemeClr val="tx2"/>
        </a:solidFill>
      </dgm:spPr>
      <dgm:t>
        <a:bodyPr/>
        <a:lstStyle/>
        <a:p>
          <a:endParaRPr lang="en-US"/>
        </a:p>
      </dgm:t>
    </dgm:pt>
    <dgm:pt modelId="{0E7DB4A2-8203-48D2-A4D5-16939D46B131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Dry filter paper, mount between glasses 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3D8B705C-0D44-4B25-8D84-B803139C7090}" type="parTrans" cxnId="{D5B767D0-7BF9-43D0-BA60-41B3D8081B5B}">
      <dgm:prSet/>
      <dgm:spPr/>
      <dgm:t>
        <a:bodyPr/>
        <a:lstStyle/>
        <a:p>
          <a:endParaRPr lang="en-US"/>
        </a:p>
      </dgm:t>
    </dgm:pt>
    <dgm:pt modelId="{A501D635-D5C0-438B-B1FB-F66402EEFAA9}" type="sibTrans" cxnId="{D5B767D0-7BF9-43D0-BA60-41B3D8081B5B}">
      <dgm:prSet/>
      <dgm:spPr>
        <a:solidFill>
          <a:schemeClr val="tx2"/>
        </a:solidFill>
      </dgm:spPr>
      <dgm:t>
        <a:bodyPr/>
        <a:lstStyle/>
        <a:p>
          <a:endParaRPr lang="en-US"/>
        </a:p>
      </dgm:t>
    </dgm:pt>
    <dgm:pt modelId="{C893037A-8F1C-46D2-AFDE-0713E4421F94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Examine under oblique light with magnifying glass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C2963DCD-1DCD-469E-9279-3232E26B533B}" type="parTrans" cxnId="{76E496DD-9A86-4F4F-B271-90FF1ED84AEC}">
      <dgm:prSet/>
      <dgm:spPr/>
      <dgm:t>
        <a:bodyPr/>
        <a:lstStyle/>
        <a:p>
          <a:endParaRPr lang="en-US"/>
        </a:p>
      </dgm:t>
    </dgm:pt>
    <dgm:pt modelId="{F0E559F1-7F53-4E54-BC1B-40746CEBFAFB}" type="sibTrans" cxnId="{76E496DD-9A86-4F4F-B271-90FF1ED84AEC}">
      <dgm:prSet/>
      <dgm:spPr/>
      <dgm:t>
        <a:bodyPr/>
        <a:lstStyle/>
        <a:p>
          <a:endParaRPr lang="en-US"/>
        </a:p>
      </dgm:t>
    </dgm:pt>
    <dgm:pt modelId="{57104FE3-75B9-4EB8-8BA6-465EFA2D383E}" type="pres">
      <dgm:prSet presAssocID="{E0C3F71C-67CC-49E9-81C6-9D1D7146DCC7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73417200-81B1-4FF9-8705-31F060E9232B}" type="pres">
      <dgm:prSet presAssocID="{E0CB670D-B71E-4CD0-A133-3487FDCCE5B0}" presName="compNode" presStyleCnt="0"/>
      <dgm:spPr/>
    </dgm:pt>
    <dgm:pt modelId="{10C77AAD-7613-49CE-B157-EEB4AF843E58}" type="pres">
      <dgm:prSet presAssocID="{E0CB670D-B71E-4CD0-A133-3487FDCCE5B0}" presName="dummyConnPt" presStyleCnt="0"/>
      <dgm:spPr/>
    </dgm:pt>
    <dgm:pt modelId="{F947C85F-A2E2-4A8F-A375-DFBEFAD21C00}" type="pres">
      <dgm:prSet presAssocID="{E0CB670D-B71E-4CD0-A133-3487FDCCE5B0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4A853A-CE4D-4E89-A618-EE9CEE0D2E34}" type="pres">
      <dgm:prSet presAssocID="{CC51597D-8290-4BEF-A51F-1E0D566A6E36}" presName="sibTrans" presStyleLbl="bgSibTrans2D1" presStyleIdx="0" presStyleCnt="11"/>
      <dgm:spPr/>
      <dgm:t>
        <a:bodyPr/>
        <a:lstStyle/>
        <a:p>
          <a:endParaRPr lang="en-US"/>
        </a:p>
      </dgm:t>
    </dgm:pt>
    <dgm:pt modelId="{0E895C17-451B-410F-9B97-8D11D74980C5}" type="pres">
      <dgm:prSet presAssocID="{2C65679A-01D5-4718-80F1-D00FB9313B63}" presName="compNode" presStyleCnt="0"/>
      <dgm:spPr/>
    </dgm:pt>
    <dgm:pt modelId="{DBE0D627-3106-409F-8FDF-3F26F69CE9C8}" type="pres">
      <dgm:prSet presAssocID="{2C65679A-01D5-4718-80F1-D00FB9313B63}" presName="dummyConnPt" presStyleCnt="0"/>
      <dgm:spPr/>
    </dgm:pt>
    <dgm:pt modelId="{FF06EA1B-A865-473C-AA7F-4699DF2D83DC}" type="pres">
      <dgm:prSet presAssocID="{2C65679A-01D5-4718-80F1-D00FB9313B63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24F438-06CE-4EAB-8102-0BDA203D88D3}" type="pres">
      <dgm:prSet presAssocID="{53F6A350-92F4-4EFF-B7CD-5EB3D52987C5}" presName="sibTrans" presStyleLbl="bgSibTrans2D1" presStyleIdx="1" presStyleCnt="11"/>
      <dgm:spPr/>
      <dgm:t>
        <a:bodyPr/>
        <a:lstStyle/>
        <a:p>
          <a:endParaRPr lang="en-US"/>
        </a:p>
      </dgm:t>
    </dgm:pt>
    <dgm:pt modelId="{D6B130DD-6D67-4E95-8387-CFD618F94C00}" type="pres">
      <dgm:prSet presAssocID="{0E877E2A-F4FF-4633-86A6-B6A11515AF42}" presName="compNode" presStyleCnt="0"/>
      <dgm:spPr/>
    </dgm:pt>
    <dgm:pt modelId="{16AA5E29-1689-445B-A08D-ADF9F6179A88}" type="pres">
      <dgm:prSet presAssocID="{0E877E2A-F4FF-4633-86A6-B6A11515AF42}" presName="dummyConnPt" presStyleCnt="0"/>
      <dgm:spPr/>
    </dgm:pt>
    <dgm:pt modelId="{D06CB48C-2AA3-4F11-AE99-06C5A50B9613}" type="pres">
      <dgm:prSet presAssocID="{0E877E2A-F4FF-4633-86A6-B6A11515AF42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53C247-D726-4C04-B3F6-8E6704BD480B}" type="pres">
      <dgm:prSet presAssocID="{F10D0629-E81E-4805-AFBE-6E4A9DD15B04}" presName="sibTrans" presStyleLbl="bgSibTrans2D1" presStyleIdx="2" presStyleCnt="11"/>
      <dgm:spPr/>
      <dgm:t>
        <a:bodyPr/>
        <a:lstStyle/>
        <a:p>
          <a:endParaRPr lang="en-US"/>
        </a:p>
      </dgm:t>
    </dgm:pt>
    <dgm:pt modelId="{06D95253-5BF8-4168-A198-8230162F7D59}" type="pres">
      <dgm:prSet presAssocID="{A536B9FB-40BA-4B3F-A22A-A6C059D988A7}" presName="compNode" presStyleCnt="0"/>
      <dgm:spPr/>
    </dgm:pt>
    <dgm:pt modelId="{7631BB0A-2A66-476B-ADA2-C131226126E4}" type="pres">
      <dgm:prSet presAssocID="{A536B9FB-40BA-4B3F-A22A-A6C059D988A7}" presName="dummyConnPt" presStyleCnt="0"/>
      <dgm:spPr/>
    </dgm:pt>
    <dgm:pt modelId="{AE3159C8-0E7F-42F5-8136-6DA843C91DAE}" type="pres">
      <dgm:prSet presAssocID="{A536B9FB-40BA-4B3F-A22A-A6C059D988A7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D04BD2-9D20-4A2B-820F-47660DEBED16}" type="pres">
      <dgm:prSet presAssocID="{7B9A816F-D5CC-4EE3-BF1D-9002BB14ECEC}" presName="sibTrans" presStyleLbl="bgSibTrans2D1" presStyleIdx="3" presStyleCnt="11"/>
      <dgm:spPr/>
      <dgm:t>
        <a:bodyPr/>
        <a:lstStyle/>
        <a:p>
          <a:endParaRPr lang="en-US"/>
        </a:p>
      </dgm:t>
    </dgm:pt>
    <dgm:pt modelId="{003C3513-C944-4196-ACAA-96CB8CA97EDC}" type="pres">
      <dgm:prSet presAssocID="{DDB4E39F-6F14-47F0-A016-3FE4814C3E6B}" presName="compNode" presStyleCnt="0"/>
      <dgm:spPr/>
    </dgm:pt>
    <dgm:pt modelId="{1E78CB06-2169-424F-AF91-C523815432BF}" type="pres">
      <dgm:prSet presAssocID="{DDB4E39F-6F14-47F0-A016-3FE4814C3E6B}" presName="dummyConnPt" presStyleCnt="0"/>
      <dgm:spPr/>
    </dgm:pt>
    <dgm:pt modelId="{45081C7C-D2EF-445C-AC4D-416C1D6D20D2}" type="pres">
      <dgm:prSet presAssocID="{DDB4E39F-6F14-47F0-A016-3FE4814C3E6B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0A906A-C319-4706-A79F-1C8B05430811}" type="pres">
      <dgm:prSet presAssocID="{C7D72EF5-A2DE-4F7D-A9E1-18B43D23B71F}" presName="sibTrans" presStyleLbl="bgSibTrans2D1" presStyleIdx="4" presStyleCnt="11"/>
      <dgm:spPr/>
      <dgm:t>
        <a:bodyPr/>
        <a:lstStyle/>
        <a:p>
          <a:endParaRPr lang="en-US"/>
        </a:p>
      </dgm:t>
    </dgm:pt>
    <dgm:pt modelId="{B0183D96-5EE9-4115-A30D-369E4E371E0F}" type="pres">
      <dgm:prSet presAssocID="{BEA38C08-5CD7-4861-80A5-0C19E2471DCE}" presName="compNode" presStyleCnt="0"/>
      <dgm:spPr/>
    </dgm:pt>
    <dgm:pt modelId="{6E51D79C-8EFC-4D14-BFF0-B56D5D195F53}" type="pres">
      <dgm:prSet presAssocID="{BEA38C08-5CD7-4861-80A5-0C19E2471DCE}" presName="dummyConnPt" presStyleCnt="0"/>
      <dgm:spPr/>
    </dgm:pt>
    <dgm:pt modelId="{AD2A0E81-284C-4F64-9B4F-72F4CCD48C4F}" type="pres">
      <dgm:prSet presAssocID="{BEA38C08-5CD7-4861-80A5-0C19E2471DCE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FF0544-1986-4B47-A6DC-7C2F7F71D5A5}" type="pres">
      <dgm:prSet presAssocID="{EE7725BB-298E-47CA-9367-0CA32F60BF2E}" presName="sibTrans" presStyleLbl="bgSibTrans2D1" presStyleIdx="5" presStyleCnt="11"/>
      <dgm:spPr/>
      <dgm:t>
        <a:bodyPr/>
        <a:lstStyle/>
        <a:p>
          <a:endParaRPr lang="en-US"/>
        </a:p>
      </dgm:t>
    </dgm:pt>
    <dgm:pt modelId="{EDCB5BC1-DC9D-467C-AD64-E99B647FBDBE}" type="pres">
      <dgm:prSet presAssocID="{830460E4-8AB5-4EE6-8926-134AE9AAA46C}" presName="compNode" presStyleCnt="0"/>
      <dgm:spPr/>
    </dgm:pt>
    <dgm:pt modelId="{AFFB345A-193F-4A80-B38A-F22F3D50097D}" type="pres">
      <dgm:prSet presAssocID="{830460E4-8AB5-4EE6-8926-134AE9AAA46C}" presName="dummyConnPt" presStyleCnt="0"/>
      <dgm:spPr/>
    </dgm:pt>
    <dgm:pt modelId="{092E34D0-E5C4-4F12-B217-18423E834056}" type="pres">
      <dgm:prSet presAssocID="{830460E4-8AB5-4EE6-8926-134AE9AAA46C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C74CB2-2F54-4E76-B428-C4A90A735712}" type="pres">
      <dgm:prSet presAssocID="{BB61E808-863E-4DB0-B43D-E22AE64ECA45}" presName="sibTrans" presStyleLbl="bgSibTrans2D1" presStyleIdx="6" presStyleCnt="11"/>
      <dgm:spPr/>
      <dgm:t>
        <a:bodyPr/>
        <a:lstStyle/>
        <a:p>
          <a:endParaRPr lang="en-US"/>
        </a:p>
      </dgm:t>
    </dgm:pt>
    <dgm:pt modelId="{FE80B4D3-9FA4-4E49-9574-FEB9024796BD}" type="pres">
      <dgm:prSet presAssocID="{9385BE08-1098-43AA-8BBA-D16FF910B446}" presName="compNode" presStyleCnt="0"/>
      <dgm:spPr/>
    </dgm:pt>
    <dgm:pt modelId="{D9904B1C-5D40-4552-93E8-2968E656B0A8}" type="pres">
      <dgm:prSet presAssocID="{9385BE08-1098-43AA-8BBA-D16FF910B446}" presName="dummyConnPt" presStyleCnt="0"/>
      <dgm:spPr/>
    </dgm:pt>
    <dgm:pt modelId="{A13E3E14-8F8D-4C7D-9A4E-37817482AE88}" type="pres">
      <dgm:prSet presAssocID="{9385BE08-1098-43AA-8BBA-D16FF910B446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4D513-8F84-4AF0-88E2-354B4225B98A}" type="pres">
      <dgm:prSet presAssocID="{700FDBEE-C748-4809-9F71-9E16FF6D5502}" presName="sibTrans" presStyleLbl="bgSibTrans2D1" presStyleIdx="7" presStyleCnt="11"/>
      <dgm:spPr/>
      <dgm:t>
        <a:bodyPr/>
        <a:lstStyle/>
        <a:p>
          <a:endParaRPr lang="en-US"/>
        </a:p>
      </dgm:t>
    </dgm:pt>
    <dgm:pt modelId="{CD6796C7-FE05-4501-BF15-3B446047F3FB}" type="pres">
      <dgm:prSet presAssocID="{81AD0118-9958-48BB-A99F-96AA8BA041F0}" presName="compNode" presStyleCnt="0"/>
      <dgm:spPr/>
    </dgm:pt>
    <dgm:pt modelId="{E860E0BE-DF7D-4242-A028-9C443254858D}" type="pres">
      <dgm:prSet presAssocID="{81AD0118-9958-48BB-A99F-96AA8BA041F0}" presName="dummyConnPt" presStyleCnt="0"/>
      <dgm:spPr/>
    </dgm:pt>
    <dgm:pt modelId="{83A0E758-E817-4C38-89DB-1672FB24E273}" type="pres">
      <dgm:prSet presAssocID="{81AD0118-9958-48BB-A99F-96AA8BA041F0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D050B0-FAFC-4C36-8D65-AEEFD1AD2D43}" type="pres">
      <dgm:prSet presAssocID="{2C1FC0E2-5ABD-4CBF-8328-F10B685725ED}" presName="sibTrans" presStyleLbl="bgSibTrans2D1" presStyleIdx="8" presStyleCnt="11"/>
      <dgm:spPr/>
      <dgm:t>
        <a:bodyPr/>
        <a:lstStyle/>
        <a:p>
          <a:endParaRPr lang="en-US"/>
        </a:p>
      </dgm:t>
    </dgm:pt>
    <dgm:pt modelId="{B0445B98-8E49-4A41-AD5B-7C852D89336D}" type="pres">
      <dgm:prSet presAssocID="{E8E8D813-7D38-4165-AB75-14441D17A2D0}" presName="compNode" presStyleCnt="0"/>
      <dgm:spPr/>
    </dgm:pt>
    <dgm:pt modelId="{B4B30031-BA0A-4CEB-B052-82FC07B2510C}" type="pres">
      <dgm:prSet presAssocID="{E8E8D813-7D38-4165-AB75-14441D17A2D0}" presName="dummyConnPt" presStyleCnt="0"/>
      <dgm:spPr/>
    </dgm:pt>
    <dgm:pt modelId="{0EE286E3-7AEF-49D1-9F70-2B663E5EFFF5}" type="pres">
      <dgm:prSet presAssocID="{E8E8D813-7D38-4165-AB75-14441D17A2D0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A617D4-9458-4172-9C1F-733F35335549}" type="pres">
      <dgm:prSet presAssocID="{94D43D73-9C46-47F1-8B94-F61A0F737EE4}" presName="sibTrans" presStyleLbl="bgSibTrans2D1" presStyleIdx="9" presStyleCnt="11"/>
      <dgm:spPr/>
      <dgm:t>
        <a:bodyPr/>
        <a:lstStyle/>
        <a:p>
          <a:endParaRPr lang="en-US"/>
        </a:p>
      </dgm:t>
    </dgm:pt>
    <dgm:pt modelId="{B1FD5F3E-0482-4852-9F7F-190A81CF28C9}" type="pres">
      <dgm:prSet presAssocID="{0E7DB4A2-8203-48D2-A4D5-16939D46B131}" presName="compNode" presStyleCnt="0"/>
      <dgm:spPr/>
    </dgm:pt>
    <dgm:pt modelId="{8839B958-8E6C-4814-9BC2-2B4894D5F634}" type="pres">
      <dgm:prSet presAssocID="{0E7DB4A2-8203-48D2-A4D5-16939D46B131}" presName="dummyConnPt" presStyleCnt="0"/>
      <dgm:spPr/>
    </dgm:pt>
    <dgm:pt modelId="{AA93CC79-40EA-4BD3-9F38-9C5F9645725B}" type="pres">
      <dgm:prSet presAssocID="{0E7DB4A2-8203-48D2-A4D5-16939D46B131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48027A-002C-4A43-AE0A-36DB8F1DEC74}" type="pres">
      <dgm:prSet presAssocID="{A501D635-D5C0-438B-B1FB-F66402EEFAA9}" presName="sibTrans" presStyleLbl="bgSibTrans2D1" presStyleIdx="10" presStyleCnt="11"/>
      <dgm:spPr/>
      <dgm:t>
        <a:bodyPr/>
        <a:lstStyle/>
        <a:p>
          <a:endParaRPr lang="en-US"/>
        </a:p>
      </dgm:t>
    </dgm:pt>
    <dgm:pt modelId="{E731541E-C14E-4E75-ACD7-628311509A83}" type="pres">
      <dgm:prSet presAssocID="{C893037A-8F1C-46D2-AFDE-0713E4421F94}" presName="compNode" presStyleCnt="0"/>
      <dgm:spPr/>
    </dgm:pt>
    <dgm:pt modelId="{A6F29CFB-A582-4318-84F8-E3F9F50112D0}" type="pres">
      <dgm:prSet presAssocID="{C893037A-8F1C-46D2-AFDE-0713E4421F94}" presName="dummyConnPt" presStyleCnt="0"/>
      <dgm:spPr/>
    </dgm:pt>
    <dgm:pt modelId="{A2EBB464-ABA0-4204-BB01-14C7F7ABE68E}" type="pres">
      <dgm:prSet presAssocID="{C893037A-8F1C-46D2-AFDE-0713E4421F94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D95366-260D-4AEC-85E0-3387E656598D}" type="presOf" srcId="{E0C3F71C-67CC-49E9-81C6-9D1D7146DCC7}" destId="{57104FE3-75B9-4EB8-8BA6-465EFA2D383E}" srcOrd="0" destOrd="0" presId="urn:microsoft.com/office/officeart/2005/8/layout/bProcess4"/>
    <dgm:cxn modelId="{DDF03D3F-EE53-4130-8FBC-F3971C112546}" type="presOf" srcId="{A501D635-D5C0-438B-B1FB-F66402EEFAA9}" destId="{2748027A-002C-4A43-AE0A-36DB8F1DEC74}" srcOrd="0" destOrd="0" presId="urn:microsoft.com/office/officeart/2005/8/layout/bProcess4"/>
    <dgm:cxn modelId="{1727310A-D4DF-48DD-948B-6D840347BEB2}" type="presOf" srcId="{94D43D73-9C46-47F1-8B94-F61A0F737EE4}" destId="{64A617D4-9458-4172-9C1F-733F35335549}" srcOrd="0" destOrd="0" presId="urn:microsoft.com/office/officeart/2005/8/layout/bProcess4"/>
    <dgm:cxn modelId="{2077A33E-753D-4E80-AA4A-5B0152709473}" type="presOf" srcId="{700FDBEE-C748-4809-9F71-9E16FF6D5502}" destId="{2B94D513-8F84-4AF0-88E2-354B4225B98A}" srcOrd="0" destOrd="0" presId="urn:microsoft.com/office/officeart/2005/8/layout/bProcess4"/>
    <dgm:cxn modelId="{787F71E2-31B7-46D1-B747-E00D8BA664EB}" type="presOf" srcId="{9385BE08-1098-43AA-8BBA-D16FF910B446}" destId="{A13E3E14-8F8D-4C7D-9A4E-37817482AE88}" srcOrd="0" destOrd="0" presId="urn:microsoft.com/office/officeart/2005/8/layout/bProcess4"/>
    <dgm:cxn modelId="{C5D2C553-185A-4482-A461-16DB8C40128C}" type="presOf" srcId="{0E877E2A-F4FF-4633-86A6-B6A11515AF42}" destId="{D06CB48C-2AA3-4F11-AE99-06C5A50B9613}" srcOrd="0" destOrd="0" presId="urn:microsoft.com/office/officeart/2005/8/layout/bProcess4"/>
    <dgm:cxn modelId="{D92CEC44-C5F7-4A60-B860-94F301F96F31}" type="presOf" srcId="{2C1FC0E2-5ABD-4CBF-8328-F10B685725ED}" destId="{69D050B0-FAFC-4C36-8D65-AEEFD1AD2D43}" srcOrd="0" destOrd="0" presId="urn:microsoft.com/office/officeart/2005/8/layout/bProcess4"/>
    <dgm:cxn modelId="{905A64C2-2F29-4521-B7D4-59BCD170EDA7}" type="presOf" srcId="{CC51597D-8290-4BEF-A51F-1E0D566A6E36}" destId="{514A853A-CE4D-4E89-A618-EE9CEE0D2E34}" srcOrd="0" destOrd="0" presId="urn:microsoft.com/office/officeart/2005/8/layout/bProcess4"/>
    <dgm:cxn modelId="{88FB62E1-26C8-4D16-9FEC-333FD00C2A92}" type="presOf" srcId="{DDB4E39F-6F14-47F0-A016-3FE4814C3E6B}" destId="{45081C7C-D2EF-445C-AC4D-416C1D6D20D2}" srcOrd="0" destOrd="0" presId="urn:microsoft.com/office/officeart/2005/8/layout/bProcess4"/>
    <dgm:cxn modelId="{68884F64-4689-494A-A350-CE6680B5DCB4}" type="presOf" srcId="{F10D0629-E81E-4805-AFBE-6E4A9DD15B04}" destId="{5853C247-D726-4C04-B3F6-8E6704BD480B}" srcOrd="0" destOrd="0" presId="urn:microsoft.com/office/officeart/2005/8/layout/bProcess4"/>
    <dgm:cxn modelId="{43B3F8CB-91A7-4140-AFFB-9A8DE48E4B62}" srcId="{E0C3F71C-67CC-49E9-81C6-9D1D7146DCC7}" destId="{81AD0118-9958-48BB-A99F-96AA8BA041F0}" srcOrd="8" destOrd="0" parTransId="{8A804FC6-7146-4B72-A4C4-C56261CC3B40}" sibTransId="{2C1FC0E2-5ABD-4CBF-8328-F10B685725ED}"/>
    <dgm:cxn modelId="{F55F2762-9EE8-400B-9B86-5A7A69EBCF2E}" srcId="{E0C3F71C-67CC-49E9-81C6-9D1D7146DCC7}" destId="{A536B9FB-40BA-4B3F-A22A-A6C059D988A7}" srcOrd="3" destOrd="0" parTransId="{746E278C-0D8F-4D61-8F1C-E177ED9AF4EF}" sibTransId="{7B9A816F-D5CC-4EE3-BF1D-9002BB14ECEC}"/>
    <dgm:cxn modelId="{24718F99-0A11-4035-88A3-7EB2DBBE5820}" type="presOf" srcId="{E0CB670D-B71E-4CD0-A133-3487FDCCE5B0}" destId="{F947C85F-A2E2-4A8F-A375-DFBEFAD21C00}" srcOrd="0" destOrd="0" presId="urn:microsoft.com/office/officeart/2005/8/layout/bProcess4"/>
    <dgm:cxn modelId="{F9AC7118-272F-4C48-9D13-3F9DC2D6296E}" type="presOf" srcId="{7B9A816F-D5CC-4EE3-BF1D-9002BB14ECEC}" destId="{19D04BD2-9D20-4A2B-820F-47660DEBED16}" srcOrd="0" destOrd="0" presId="urn:microsoft.com/office/officeart/2005/8/layout/bProcess4"/>
    <dgm:cxn modelId="{0E9637AB-D7D5-4330-B718-702FB5DC9C57}" type="presOf" srcId="{EE7725BB-298E-47CA-9367-0CA32F60BF2E}" destId="{42FF0544-1986-4B47-A6DC-7C2F7F71D5A5}" srcOrd="0" destOrd="0" presId="urn:microsoft.com/office/officeart/2005/8/layout/bProcess4"/>
    <dgm:cxn modelId="{7868EB45-8792-4B42-8E4A-9908873823F6}" srcId="{E0C3F71C-67CC-49E9-81C6-9D1D7146DCC7}" destId="{BEA38C08-5CD7-4861-80A5-0C19E2471DCE}" srcOrd="5" destOrd="0" parTransId="{FDFFD4BF-EF5A-4E94-AC14-70A2F13669E2}" sibTransId="{EE7725BB-298E-47CA-9367-0CA32F60BF2E}"/>
    <dgm:cxn modelId="{31046AB6-CBC5-4540-BB9E-DB99531A4579}" type="presOf" srcId="{E8E8D813-7D38-4165-AB75-14441D17A2D0}" destId="{0EE286E3-7AEF-49D1-9F70-2B663E5EFFF5}" srcOrd="0" destOrd="0" presId="urn:microsoft.com/office/officeart/2005/8/layout/bProcess4"/>
    <dgm:cxn modelId="{85E37A1A-2075-4ABF-96CE-E9BEEC82DD9E}" type="presOf" srcId="{BEA38C08-5CD7-4861-80A5-0C19E2471DCE}" destId="{AD2A0E81-284C-4F64-9B4F-72F4CCD48C4F}" srcOrd="0" destOrd="0" presId="urn:microsoft.com/office/officeart/2005/8/layout/bProcess4"/>
    <dgm:cxn modelId="{51C51489-675C-46C2-8D18-FCEA453D5414}" srcId="{E0C3F71C-67CC-49E9-81C6-9D1D7146DCC7}" destId="{830460E4-8AB5-4EE6-8926-134AE9AAA46C}" srcOrd="6" destOrd="0" parTransId="{5E6F8339-22FB-4A75-B991-EFC8A448AE0F}" sibTransId="{BB61E808-863E-4DB0-B43D-E22AE64ECA45}"/>
    <dgm:cxn modelId="{F99BD77A-7B4D-48C6-9817-37C77AB252EF}" type="presOf" srcId="{0E7DB4A2-8203-48D2-A4D5-16939D46B131}" destId="{AA93CC79-40EA-4BD3-9F38-9C5F9645725B}" srcOrd="0" destOrd="0" presId="urn:microsoft.com/office/officeart/2005/8/layout/bProcess4"/>
    <dgm:cxn modelId="{1F1D111E-D93D-4763-AD28-577CE00585FE}" type="presOf" srcId="{BB61E808-863E-4DB0-B43D-E22AE64ECA45}" destId="{C9C74CB2-2F54-4E76-B428-C4A90A735712}" srcOrd="0" destOrd="0" presId="urn:microsoft.com/office/officeart/2005/8/layout/bProcess4"/>
    <dgm:cxn modelId="{DBD6C63F-333D-4DAE-A261-4983104D2DCF}" type="presOf" srcId="{C7D72EF5-A2DE-4F7D-A9E1-18B43D23B71F}" destId="{B60A906A-C319-4706-A79F-1C8B05430811}" srcOrd="0" destOrd="0" presId="urn:microsoft.com/office/officeart/2005/8/layout/bProcess4"/>
    <dgm:cxn modelId="{0377833C-3CBB-4AD8-B034-5EDCFDD373D4}" type="presOf" srcId="{C893037A-8F1C-46D2-AFDE-0713E4421F94}" destId="{A2EBB464-ABA0-4204-BB01-14C7F7ABE68E}" srcOrd="0" destOrd="0" presId="urn:microsoft.com/office/officeart/2005/8/layout/bProcess4"/>
    <dgm:cxn modelId="{1640854E-ADEC-4E43-804A-0AF3FAD9833E}" type="presOf" srcId="{830460E4-8AB5-4EE6-8926-134AE9AAA46C}" destId="{092E34D0-E5C4-4F12-B217-18423E834056}" srcOrd="0" destOrd="0" presId="urn:microsoft.com/office/officeart/2005/8/layout/bProcess4"/>
    <dgm:cxn modelId="{2F87700E-74B1-4B4E-B9E3-A11E5F55F6F4}" srcId="{E0C3F71C-67CC-49E9-81C6-9D1D7146DCC7}" destId="{E8E8D813-7D38-4165-AB75-14441D17A2D0}" srcOrd="9" destOrd="0" parTransId="{B83A5432-ACAA-4987-8FEE-9BD2015FCC6F}" sibTransId="{94D43D73-9C46-47F1-8B94-F61A0F737EE4}"/>
    <dgm:cxn modelId="{1671974B-2509-4691-AB25-0F2B1FB4FC61}" srcId="{E0C3F71C-67CC-49E9-81C6-9D1D7146DCC7}" destId="{DDB4E39F-6F14-47F0-A016-3FE4814C3E6B}" srcOrd="4" destOrd="0" parTransId="{F9C5C16E-473E-4F4E-A3D4-9FDA2EFB9C20}" sibTransId="{C7D72EF5-A2DE-4F7D-A9E1-18B43D23B71F}"/>
    <dgm:cxn modelId="{F2C686D0-B6C1-4B27-A172-2A2FCFA4E637}" type="presOf" srcId="{81AD0118-9958-48BB-A99F-96AA8BA041F0}" destId="{83A0E758-E817-4C38-89DB-1672FB24E273}" srcOrd="0" destOrd="0" presId="urn:microsoft.com/office/officeart/2005/8/layout/bProcess4"/>
    <dgm:cxn modelId="{4618DC31-0A32-4F3C-A9CD-6F9AFCB3CEEC}" type="presOf" srcId="{A536B9FB-40BA-4B3F-A22A-A6C059D988A7}" destId="{AE3159C8-0E7F-42F5-8136-6DA843C91DAE}" srcOrd="0" destOrd="0" presId="urn:microsoft.com/office/officeart/2005/8/layout/bProcess4"/>
    <dgm:cxn modelId="{6EBA2BED-5A71-4B27-BD34-7D8F8EA1D1A5}" type="presOf" srcId="{53F6A350-92F4-4EFF-B7CD-5EB3D52987C5}" destId="{8B24F438-06CE-4EAB-8102-0BDA203D88D3}" srcOrd="0" destOrd="0" presId="urn:microsoft.com/office/officeart/2005/8/layout/bProcess4"/>
    <dgm:cxn modelId="{8CA5336B-8ECE-4363-9395-3EDE419A0E70}" srcId="{E0C3F71C-67CC-49E9-81C6-9D1D7146DCC7}" destId="{E0CB670D-B71E-4CD0-A133-3487FDCCE5B0}" srcOrd="0" destOrd="0" parTransId="{58C36092-F461-4D5B-A993-EDB2799B30FA}" sibTransId="{CC51597D-8290-4BEF-A51F-1E0D566A6E36}"/>
    <dgm:cxn modelId="{7FF60729-0BE2-4C57-8F5C-5F7508801ABC}" srcId="{E0C3F71C-67CC-49E9-81C6-9D1D7146DCC7}" destId="{2C65679A-01D5-4718-80F1-D00FB9313B63}" srcOrd="1" destOrd="0" parTransId="{F9D8E30D-81AD-41BC-8190-3C2D807F2C8E}" sibTransId="{53F6A350-92F4-4EFF-B7CD-5EB3D52987C5}"/>
    <dgm:cxn modelId="{3C3B7CA1-3CD3-4C8D-88C9-FEC78AC56EDA}" srcId="{E0C3F71C-67CC-49E9-81C6-9D1D7146DCC7}" destId="{9385BE08-1098-43AA-8BBA-D16FF910B446}" srcOrd="7" destOrd="0" parTransId="{780002E1-73CE-49E3-97EF-D8D5924C64DB}" sibTransId="{700FDBEE-C748-4809-9F71-9E16FF6D5502}"/>
    <dgm:cxn modelId="{76E496DD-9A86-4F4F-B271-90FF1ED84AEC}" srcId="{E0C3F71C-67CC-49E9-81C6-9D1D7146DCC7}" destId="{C893037A-8F1C-46D2-AFDE-0713E4421F94}" srcOrd="11" destOrd="0" parTransId="{C2963DCD-1DCD-469E-9279-3232E26B533B}" sibTransId="{F0E559F1-7F53-4E54-BC1B-40746CEBFAFB}"/>
    <dgm:cxn modelId="{D5B767D0-7BF9-43D0-BA60-41B3D8081B5B}" srcId="{E0C3F71C-67CC-49E9-81C6-9D1D7146DCC7}" destId="{0E7DB4A2-8203-48D2-A4D5-16939D46B131}" srcOrd="10" destOrd="0" parTransId="{3D8B705C-0D44-4B25-8D84-B803139C7090}" sibTransId="{A501D635-D5C0-438B-B1FB-F66402EEFAA9}"/>
    <dgm:cxn modelId="{D9872842-8201-4EF4-9495-666E889180ED}" type="presOf" srcId="{2C65679A-01D5-4718-80F1-D00FB9313B63}" destId="{FF06EA1B-A865-473C-AA7F-4699DF2D83DC}" srcOrd="0" destOrd="0" presId="urn:microsoft.com/office/officeart/2005/8/layout/bProcess4"/>
    <dgm:cxn modelId="{6818E21E-BFC0-4DEB-9E26-F8E645889CF4}" srcId="{E0C3F71C-67CC-49E9-81C6-9D1D7146DCC7}" destId="{0E877E2A-F4FF-4633-86A6-B6A11515AF42}" srcOrd="2" destOrd="0" parTransId="{C41F7948-E18F-45AA-9E08-7B2DB0CB36A9}" sibTransId="{F10D0629-E81E-4805-AFBE-6E4A9DD15B04}"/>
    <dgm:cxn modelId="{45A72A7B-DE9B-4A05-A0B4-5B8750EF53D0}" type="presParOf" srcId="{57104FE3-75B9-4EB8-8BA6-465EFA2D383E}" destId="{73417200-81B1-4FF9-8705-31F060E9232B}" srcOrd="0" destOrd="0" presId="urn:microsoft.com/office/officeart/2005/8/layout/bProcess4"/>
    <dgm:cxn modelId="{A3DC2684-ADBB-491B-AF0F-E35C948714CA}" type="presParOf" srcId="{73417200-81B1-4FF9-8705-31F060E9232B}" destId="{10C77AAD-7613-49CE-B157-EEB4AF843E58}" srcOrd="0" destOrd="0" presId="urn:microsoft.com/office/officeart/2005/8/layout/bProcess4"/>
    <dgm:cxn modelId="{C0F9A1C6-0CB2-42C9-A566-238D67422CFF}" type="presParOf" srcId="{73417200-81B1-4FF9-8705-31F060E9232B}" destId="{F947C85F-A2E2-4A8F-A375-DFBEFAD21C00}" srcOrd="1" destOrd="0" presId="urn:microsoft.com/office/officeart/2005/8/layout/bProcess4"/>
    <dgm:cxn modelId="{7A82EE79-389E-49D3-8725-5E5278415CD5}" type="presParOf" srcId="{57104FE3-75B9-4EB8-8BA6-465EFA2D383E}" destId="{514A853A-CE4D-4E89-A618-EE9CEE0D2E34}" srcOrd="1" destOrd="0" presId="urn:microsoft.com/office/officeart/2005/8/layout/bProcess4"/>
    <dgm:cxn modelId="{94F2249F-C845-4531-8803-585FA86E80AC}" type="presParOf" srcId="{57104FE3-75B9-4EB8-8BA6-465EFA2D383E}" destId="{0E895C17-451B-410F-9B97-8D11D74980C5}" srcOrd="2" destOrd="0" presId="urn:microsoft.com/office/officeart/2005/8/layout/bProcess4"/>
    <dgm:cxn modelId="{FB803117-A27B-43B5-A106-7CCA16065D6A}" type="presParOf" srcId="{0E895C17-451B-410F-9B97-8D11D74980C5}" destId="{DBE0D627-3106-409F-8FDF-3F26F69CE9C8}" srcOrd="0" destOrd="0" presId="urn:microsoft.com/office/officeart/2005/8/layout/bProcess4"/>
    <dgm:cxn modelId="{99122A16-4ABB-44E3-B745-04B5A1B9A50E}" type="presParOf" srcId="{0E895C17-451B-410F-9B97-8D11D74980C5}" destId="{FF06EA1B-A865-473C-AA7F-4699DF2D83DC}" srcOrd="1" destOrd="0" presId="urn:microsoft.com/office/officeart/2005/8/layout/bProcess4"/>
    <dgm:cxn modelId="{07147CFE-F580-4EBA-89C9-FBDBE32CA08C}" type="presParOf" srcId="{57104FE3-75B9-4EB8-8BA6-465EFA2D383E}" destId="{8B24F438-06CE-4EAB-8102-0BDA203D88D3}" srcOrd="3" destOrd="0" presId="urn:microsoft.com/office/officeart/2005/8/layout/bProcess4"/>
    <dgm:cxn modelId="{32A4224C-3412-4A0A-AF58-5E69E25CD63E}" type="presParOf" srcId="{57104FE3-75B9-4EB8-8BA6-465EFA2D383E}" destId="{D6B130DD-6D67-4E95-8387-CFD618F94C00}" srcOrd="4" destOrd="0" presId="urn:microsoft.com/office/officeart/2005/8/layout/bProcess4"/>
    <dgm:cxn modelId="{BDAFAE78-1531-4E94-ADB1-48B32ACB91AE}" type="presParOf" srcId="{D6B130DD-6D67-4E95-8387-CFD618F94C00}" destId="{16AA5E29-1689-445B-A08D-ADF9F6179A88}" srcOrd="0" destOrd="0" presId="urn:microsoft.com/office/officeart/2005/8/layout/bProcess4"/>
    <dgm:cxn modelId="{B3FF2E6D-D156-4F12-B94F-9E73C6AB6085}" type="presParOf" srcId="{D6B130DD-6D67-4E95-8387-CFD618F94C00}" destId="{D06CB48C-2AA3-4F11-AE99-06C5A50B9613}" srcOrd="1" destOrd="0" presId="urn:microsoft.com/office/officeart/2005/8/layout/bProcess4"/>
    <dgm:cxn modelId="{B31139D9-16A2-4D0D-8160-429A0F301DCE}" type="presParOf" srcId="{57104FE3-75B9-4EB8-8BA6-465EFA2D383E}" destId="{5853C247-D726-4C04-B3F6-8E6704BD480B}" srcOrd="5" destOrd="0" presId="urn:microsoft.com/office/officeart/2005/8/layout/bProcess4"/>
    <dgm:cxn modelId="{66C636F1-EDF5-44DF-AFC5-20474643D3E4}" type="presParOf" srcId="{57104FE3-75B9-4EB8-8BA6-465EFA2D383E}" destId="{06D95253-5BF8-4168-A198-8230162F7D59}" srcOrd="6" destOrd="0" presId="urn:microsoft.com/office/officeart/2005/8/layout/bProcess4"/>
    <dgm:cxn modelId="{5A9AD7D3-79A4-46FA-AAD0-ED1A134FDA26}" type="presParOf" srcId="{06D95253-5BF8-4168-A198-8230162F7D59}" destId="{7631BB0A-2A66-476B-ADA2-C131226126E4}" srcOrd="0" destOrd="0" presId="urn:microsoft.com/office/officeart/2005/8/layout/bProcess4"/>
    <dgm:cxn modelId="{23ECAD82-6DC8-4AA6-89A0-89BAE8D18244}" type="presParOf" srcId="{06D95253-5BF8-4168-A198-8230162F7D59}" destId="{AE3159C8-0E7F-42F5-8136-6DA843C91DAE}" srcOrd="1" destOrd="0" presId="urn:microsoft.com/office/officeart/2005/8/layout/bProcess4"/>
    <dgm:cxn modelId="{98173234-C4C6-4B0B-A18F-A3D714942FC0}" type="presParOf" srcId="{57104FE3-75B9-4EB8-8BA6-465EFA2D383E}" destId="{19D04BD2-9D20-4A2B-820F-47660DEBED16}" srcOrd="7" destOrd="0" presId="urn:microsoft.com/office/officeart/2005/8/layout/bProcess4"/>
    <dgm:cxn modelId="{A35CD5A3-9D6D-480E-8A55-B3CF9F91BCE7}" type="presParOf" srcId="{57104FE3-75B9-4EB8-8BA6-465EFA2D383E}" destId="{003C3513-C944-4196-ACAA-96CB8CA97EDC}" srcOrd="8" destOrd="0" presId="urn:microsoft.com/office/officeart/2005/8/layout/bProcess4"/>
    <dgm:cxn modelId="{C20CC724-711D-4B6C-ABA0-0EB4ED4904EC}" type="presParOf" srcId="{003C3513-C944-4196-ACAA-96CB8CA97EDC}" destId="{1E78CB06-2169-424F-AF91-C523815432BF}" srcOrd="0" destOrd="0" presId="urn:microsoft.com/office/officeart/2005/8/layout/bProcess4"/>
    <dgm:cxn modelId="{CBC804AE-B55F-41C6-8B98-7E1906331B15}" type="presParOf" srcId="{003C3513-C944-4196-ACAA-96CB8CA97EDC}" destId="{45081C7C-D2EF-445C-AC4D-416C1D6D20D2}" srcOrd="1" destOrd="0" presId="urn:microsoft.com/office/officeart/2005/8/layout/bProcess4"/>
    <dgm:cxn modelId="{0F71B780-45FA-4E74-BC88-13A2F3995159}" type="presParOf" srcId="{57104FE3-75B9-4EB8-8BA6-465EFA2D383E}" destId="{B60A906A-C319-4706-A79F-1C8B05430811}" srcOrd="9" destOrd="0" presId="urn:microsoft.com/office/officeart/2005/8/layout/bProcess4"/>
    <dgm:cxn modelId="{C64EA4B3-B7F3-485A-A8CF-621EEAABA8DE}" type="presParOf" srcId="{57104FE3-75B9-4EB8-8BA6-465EFA2D383E}" destId="{B0183D96-5EE9-4115-A30D-369E4E371E0F}" srcOrd="10" destOrd="0" presId="urn:microsoft.com/office/officeart/2005/8/layout/bProcess4"/>
    <dgm:cxn modelId="{1F0DCB37-C224-40A1-8455-3BC58C410946}" type="presParOf" srcId="{B0183D96-5EE9-4115-A30D-369E4E371E0F}" destId="{6E51D79C-8EFC-4D14-BFF0-B56D5D195F53}" srcOrd="0" destOrd="0" presId="urn:microsoft.com/office/officeart/2005/8/layout/bProcess4"/>
    <dgm:cxn modelId="{F87547C8-54EE-4106-B68B-94C653A7598F}" type="presParOf" srcId="{B0183D96-5EE9-4115-A30D-369E4E371E0F}" destId="{AD2A0E81-284C-4F64-9B4F-72F4CCD48C4F}" srcOrd="1" destOrd="0" presId="urn:microsoft.com/office/officeart/2005/8/layout/bProcess4"/>
    <dgm:cxn modelId="{3C87CB28-5E39-4063-91AC-21AED62D760A}" type="presParOf" srcId="{57104FE3-75B9-4EB8-8BA6-465EFA2D383E}" destId="{42FF0544-1986-4B47-A6DC-7C2F7F71D5A5}" srcOrd="11" destOrd="0" presId="urn:microsoft.com/office/officeart/2005/8/layout/bProcess4"/>
    <dgm:cxn modelId="{67266918-FEEB-4D96-85E7-0A1A431F4595}" type="presParOf" srcId="{57104FE3-75B9-4EB8-8BA6-465EFA2D383E}" destId="{EDCB5BC1-DC9D-467C-AD64-E99B647FBDBE}" srcOrd="12" destOrd="0" presId="urn:microsoft.com/office/officeart/2005/8/layout/bProcess4"/>
    <dgm:cxn modelId="{F0757428-1148-4CE0-A275-FEE1A2FDA67E}" type="presParOf" srcId="{EDCB5BC1-DC9D-467C-AD64-E99B647FBDBE}" destId="{AFFB345A-193F-4A80-B38A-F22F3D50097D}" srcOrd="0" destOrd="0" presId="urn:microsoft.com/office/officeart/2005/8/layout/bProcess4"/>
    <dgm:cxn modelId="{E82B1A99-6373-4A8F-87C0-12FBFB2A86C7}" type="presParOf" srcId="{EDCB5BC1-DC9D-467C-AD64-E99B647FBDBE}" destId="{092E34D0-E5C4-4F12-B217-18423E834056}" srcOrd="1" destOrd="0" presId="urn:microsoft.com/office/officeart/2005/8/layout/bProcess4"/>
    <dgm:cxn modelId="{8E7C0A7C-534D-4658-85C2-EF0689420780}" type="presParOf" srcId="{57104FE3-75B9-4EB8-8BA6-465EFA2D383E}" destId="{C9C74CB2-2F54-4E76-B428-C4A90A735712}" srcOrd="13" destOrd="0" presId="urn:microsoft.com/office/officeart/2005/8/layout/bProcess4"/>
    <dgm:cxn modelId="{2CB2DFE5-562A-49E1-B070-CBF0B4D08949}" type="presParOf" srcId="{57104FE3-75B9-4EB8-8BA6-465EFA2D383E}" destId="{FE80B4D3-9FA4-4E49-9574-FEB9024796BD}" srcOrd="14" destOrd="0" presId="urn:microsoft.com/office/officeart/2005/8/layout/bProcess4"/>
    <dgm:cxn modelId="{9218171C-8941-40A2-A216-796A5DB2C54B}" type="presParOf" srcId="{FE80B4D3-9FA4-4E49-9574-FEB9024796BD}" destId="{D9904B1C-5D40-4552-93E8-2968E656B0A8}" srcOrd="0" destOrd="0" presId="urn:microsoft.com/office/officeart/2005/8/layout/bProcess4"/>
    <dgm:cxn modelId="{58EFFBC7-29AF-48EE-BDBA-90F1265B3420}" type="presParOf" srcId="{FE80B4D3-9FA4-4E49-9574-FEB9024796BD}" destId="{A13E3E14-8F8D-4C7D-9A4E-37817482AE88}" srcOrd="1" destOrd="0" presId="urn:microsoft.com/office/officeart/2005/8/layout/bProcess4"/>
    <dgm:cxn modelId="{3462C163-2C86-47A2-B334-043C644B41F6}" type="presParOf" srcId="{57104FE3-75B9-4EB8-8BA6-465EFA2D383E}" destId="{2B94D513-8F84-4AF0-88E2-354B4225B98A}" srcOrd="15" destOrd="0" presId="urn:microsoft.com/office/officeart/2005/8/layout/bProcess4"/>
    <dgm:cxn modelId="{501ADE3C-82CE-45DF-BA91-C10BF558A29E}" type="presParOf" srcId="{57104FE3-75B9-4EB8-8BA6-465EFA2D383E}" destId="{CD6796C7-FE05-4501-BF15-3B446047F3FB}" srcOrd="16" destOrd="0" presId="urn:microsoft.com/office/officeart/2005/8/layout/bProcess4"/>
    <dgm:cxn modelId="{CA4272D1-0D29-489F-82F4-F16C51E37094}" type="presParOf" srcId="{CD6796C7-FE05-4501-BF15-3B446047F3FB}" destId="{E860E0BE-DF7D-4242-A028-9C443254858D}" srcOrd="0" destOrd="0" presId="urn:microsoft.com/office/officeart/2005/8/layout/bProcess4"/>
    <dgm:cxn modelId="{8DAA0781-BDB8-4506-A96D-DC1E8E3AF303}" type="presParOf" srcId="{CD6796C7-FE05-4501-BF15-3B446047F3FB}" destId="{83A0E758-E817-4C38-89DB-1672FB24E273}" srcOrd="1" destOrd="0" presId="urn:microsoft.com/office/officeart/2005/8/layout/bProcess4"/>
    <dgm:cxn modelId="{2CB94348-166B-4FA3-9922-4EA3D446DFA9}" type="presParOf" srcId="{57104FE3-75B9-4EB8-8BA6-465EFA2D383E}" destId="{69D050B0-FAFC-4C36-8D65-AEEFD1AD2D43}" srcOrd="17" destOrd="0" presId="urn:microsoft.com/office/officeart/2005/8/layout/bProcess4"/>
    <dgm:cxn modelId="{F4E547FA-E562-45B1-8320-4A9BD6AF3270}" type="presParOf" srcId="{57104FE3-75B9-4EB8-8BA6-465EFA2D383E}" destId="{B0445B98-8E49-4A41-AD5B-7C852D89336D}" srcOrd="18" destOrd="0" presId="urn:microsoft.com/office/officeart/2005/8/layout/bProcess4"/>
    <dgm:cxn modelId="{165E8068-152A-4BBD-8940-3D9883683B69}" type="presParOf" srcId="{B0445B98-8E49-4A41-AD5B-7C852D89336D}" destId="{B4B30031-BA0A-4CEB-B052-82FC07B2510C}" srcOrd="0" destOrd="0" presId="urn:microsoft.com/office/officeart/2005/8/layout/bProcess4"/>
    <dgm:cxn modelId="{D5FBFD74-46C8-4A77-A69B-764C51D057CD}" type="presParOf" srcId="{B0445B98-8E49-4A41-AD5B-7C852D89336D}" destId="{0EE286E3-7AEF-49D1-9F70-2B663E5EFFF5}" srcOrd="1" destOrd="0" presId="urn:microsoft.com/office/officeart/2005/8/layout/bProcess4"/>
    <dgm:cxn modelId="{9E554E53-23B0-4800-8DE9-EEC8C618A12D}" type="presParOf" srcId="{57104FE3-75B9-4EB8-8BA6-465EFA2D383E}" destId="{64A617D4-9458-4172-9C1F-733F35335549}" srcOrd="19" destOrd="0" presId="urn:microsoft.com/office/officeart/2005/8/layout/bProcess4"/>
    <dgm:cxn modelId="{29B65A53-9BE1-4FD5-9F8F-B0E0EEA77320}" type="presParOf" srcId="{57104FE3-75B9-4EB8-8BA6-465EFA2D383E}" destId="{B1FD5F3E-0482-4852-9F7F-190A81CF28C9}" srcOrd="20" destOrd="0" presId="urn:microsoft.com/office/officeart/2005/8/layout/bProcess4"/>
    <dgm:cxn modelId="{21819800-9F0D-4620-90A0-0EE3B0C49805}" type="presParOf" srcId="{B1FD5F3E-0482-4852-9F7F-190A81CF28C9}" destId="{8839B958-8E6C-4814-9BC2-2B4894D5F634}" srcOrd="0" destOrd="0" presId="urn:microsoft.com/office/officeart/2005/8/layout/bProcess4"/>
    <dgm:cxn modelId="{04C5E488-A0F8-42F2-82A0-E1B4365C3E08}" type="presParOf" srcId="{B1FD5F3E-0482-4852-9F7F-190A81CF28C9}" destId="{AA93CC79-40EA-4BD3-9F38-9C5F9645725B}" srcOrd="1" destOrd="0" presId="urn:microsoft.com/office/officeart/2005/8/layout/bProcess4"/>
    <dgm:cxn modelId="{767DB560-13C9-4E53-B92A-8150DC17184F}" type="presParOf" srcId="{57104FE3-75B9-4EB8-8BA6-465EFA2D383E}" destId="{2748027A-002C-4A43-AE0A-36DB8F1DEC74}" srcOrd="21" destOrd="0" presId="urn:microsoft.com/office/officeart/2005/8/layout/bProcess4"/>
    <dgm:cxn modelId="{067F0145-E115-418A-8D8A-C8E9A69C2A8D}" type="presParOf" srcId="{57104FE3-75B9-4EB8-8BA6-465EFA2D383E}" destId="{E731541E-C14E-4E75-ACD7-628311509A83}" srcOrd="22" destOrd="0" presId="urn:microsoft.com/office/officeart/2005/8/layout/bProcess4"/>
    <dgm:cxn modelId="{F3F13D5D-643D-40FC-99FD-39E5B864D11D}" type="presParOf" srcId="{E731541E-C14E-4E75-ACD7-628311509A83}" destId="{A6F29CFB-A582-4318-84F8-E3F9F50112D0}" srcOrd="0" destOrd="0" presId="urn:microsoft.com/office/officeart/2005/8/layout/bProcess4"/>
    <dgm:cxn modelId="{1EFD2B9C-744E-45C9-8411-D7F07AAB66C7}" type="presParOf" srcId="{E731541E-C14E-4E75-ACD7-628311509A83}" destId="{A2EBB464-ABA0-4204-BB01-14C7F7ABE68E}" srcOrd="1" destOrd="0" presId="urn:microsoft.com/office/officeart/2005/8/layout/bProcess4"/>
  </dgm:cxnLst>
  <dgm:bg/>
  <dgm:whole/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480C068-837B-42B6-8562-BEF0F3CF0B09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BE9DEE-07FC-44C5-9525-86ADE612662D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Wash the rubber closures by agitation 0.2% anionic surfactant at RT for 5 min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C41B77BA-BCB1-4DBE-96BA-AE90B1C9C86F}" type="parTrans" cxnId="{3A4438A9-E512-4413-8ECD-6726F08FB708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081DFCE-E452-4B00-8290-8FB260DAEBF5}" type="sibTrans" cxnId="{3A4438A9-E512-4413-8ECD-6726F08FB708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4A19AD8E-7ECC-46CA-93FD-17B9145C5A95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Place in borosilicate glass container</a:t>
          </a:r>
        </a:p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200ml water/100 sq.cm.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F0852D8D-D108-4685-A45A-21D544BBF9F8}" type="parTrans" cxnId="{844C796C-040B-49BF-AC0E-D355D95098C9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F1A4EA01-6FA4-4C82-8287-9E5E8759DCAA}" type="sibTrans" cxnId="{844C796C-040B-49BF-AC0E-D355D95098C9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691790E4-8D31-4B40-8DB6-1A448E2EF815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Weigh the container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3251693B-236B-4A2F-AF6D-D1DB48CADA75}" type="parTrans" cxnId="{DBB5158F-BF0E-4C30-8C64-0D2DD1E95D71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5465A266-4027-4333-A246-30928A3DA618}" type="sibTrans" cxnId="{DBB5158F-BF0E-4C30-8C64-0D2DD1E95D71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9A347AFF-4A1A-4DB0-B809-1F2CA4B0B41A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Close the mouth of container with Al foil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926CA250-2D52-4128-BBC2-FB7F25DD98EF}" type="parTrans" cxnId="{D3435E45-2A37-45F9-B85C-6BA158B6CB18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4C9E77B4-46E3-4D77-AA8D-C6A94D2F45A6}" type="sibTrans" cxnId="{D3435E45-2A37-45F9-B85C-6BA158B6CB18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6BCFF015-C164-4A60-8B66-4FB43DAED291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Autoclave 119-121 C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3B6F58CE-F10B-4C93-B729-018838E6FD0E}" type="parTrans" cxnId="{734BD403-8002-48A7-A816-D1DA60F2C385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A4538135-7653-48F6-91B4-C1D34BC03690}" type="sibTrans" cxnId="{734BD403-8002-48A7-A816-D1DA60F2C385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5AC72852-81E5-44D5-B1DF-D73DBC13B3BE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Cool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FA06B5FD-9741-48DC-80A4-78E8860E2D54}" type="parTrans" cxnId="{CF3FFA23-40D4-45E1-82FC-87E281C7CE29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A4E85915-2C60-4C2D-9591-915042040476}" type="sibTrans" cxnId="{CF3FFA23-40D4-45E1-82FC-87E281C7CE29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1A0CC114-8397-458D-AA74-996DB40DCCFF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Weight of container made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upto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original with adding water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6E5415B3-6C04-4958-B48B-9230FDC82848}" type="parTrans" cxnId="{7EE72393-8BA5-43D7-B779-F5FA41BAC3B4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4F13003F-27CB-404F-B72B-52717CF7D7D1}" type="sibTrans" cxnId="{7EE72393-8BA5-43D7-B779-F5FA41BAC3B4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B9CC8621-E2CD-4DAA-8914-0838C8E8D00E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Decant the solution (Sol. A)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1D2658D3-D664-47B1-8323-E70E20E10CCD}" type="parTrans" cxnId="{CADC0E12-F6F9-494A-8A38-ACC1869513E7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0520EB61-AE9B-47D6-AFEB-FFBE47F3D172}" type="sibTrans" cxnId="{CADC0E12-F6F9-494A-8A38-ACC1869513E7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E1AAA330-6343-4FA6-A81F-990F1D2F07FF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Dry the closures 64C-66C, Pressure ˂0.7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kPa</a:t>
          </a:r>
          <a:endParaRPr lang="en-US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For 24 hrs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4195FE9B-3F3E-48B9-8169-4ED841E4AC2B}" type="parTrans" cxnId="{B71C7657-C6B6-4F61-87D6-91C47858EBF4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42B5AE82-63D0-4EC6-A0B4-0F73B1F02785}" type="sibTrans" cxnId="{B71C7657-C6B6-4F61-87D6-91C47858EBF4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0F2B0B9D-2FD1-4645-922D-0F23F5790577}" type="pres">
      <dgm:prSet presAssocID="{C480C068-837B-42B6-8562-BEF0F3CF0B09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457DF70E-7236-4305-BB76-787E560FDFFF}" type="pres">
      <dgm:prSet presAssocID="{FBBE9DEE-07FC-44C5-9525-86ADE612662D}" presName="compNode" presStyleCnt="0"/>
      <dgm:spPr/>
    </dgm:pt>
    <dgm:pt modelId="{770535B5-529E-4944-8A6B-7AB08A5BE75D}" type="pres">
      <dgm:prSet presAssocID="{FBBE9DEE-07FC-44C5-9525-86ADE612662D}" presName="dummyConnPt" presStyleCnt="0"/>
      <dgm:spPr/>
    </dgm:pt>
    <dgm:pt modelId="{735CBD4F-516B-4BD7-B9D1-37347CCB8C92}" type="pres">
      <dgm:prSet presAssocID="{FBBE9DEE-07FC-44C5-9525-86ADE612662D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F2F8F6-FA1F-417A-9407-D659B63E1DC9}" type="pres">
      <dgm:prSet presAssocID="{3081DFCE-E452-4B00-8290-8FB260DAEBF5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117850BE-3ED5-4B11-B624-86D9ABFE0F0B}" type="pres">
      <dgm:prSet presAssocID="{4A19AD8E-7ECC-46CA-93FD-17B9145C5A95}" presName="compNode" presStyleCnt="0"/>
      <dgm:spPr/>
    </dgm:pt>
    <dgm:pt modelId="{91FB94F0-1519-4969-9BEE-14AB6B2FF3B1}" type="pres">
      <dgm:prSet presAssocID="{4A19AD8E-7ECC-46CA-93FD-17B9145C5A95}" presName="dummyConnPt" presStyleCnt="0"/>
      <dgm:spPr/>
    </dgm:pt>
    <dgm:pt modelId="{9D83259E-41D1-4095-BD9A-772BE933DB32}" type="pres">
      <dgm:prSet presAssocID="{4A19AD8E-7ECC-46CA-93FD-17B9145C5A95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988F08-DBD0-415C-806C-AE55E96BCC6E}" type="pres">
      <dgm:prSet presAssocID="{F1A4EA01-6FA4-4C82-8287-9E5E8759DCAA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190B696B-0A19-481E-9DED-2DD4E3533164}" type="pres">
      <dgm:prSet presAssocID="{691790E4-8D31-4B40-8DB6-1A448E2EF815}" presName="compNode" presStyleCnt="0"/>
      <dgm:spPr/>
    </dgm:pt>
    <dgm:pt modelId="{AE051D59-44D6-46B7-89EC-D40B739B8045}" type="pres">
      <dgm:prSet presAssocID="{691790E4-8D31-4B40-8DB6-1A448E2EF815}" presName="dummyConnPt" presStyleCnt="0"/>
      <dgm:spPr/>
    </dgm:pt>
    <dgm:pt modelId="{3E81F948-A498-415B-BEEF-F11BBE602DEA}" type="pres">
      <dgm:prSet presAssocID="{691790E4-8D31-4B40-8DB6-1A448E2EF815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80C736-5A87-4C34-A028-4CB575E86E89}" type="pres">
      <dgm:prSet presAssocID="{5465A266-4027-4333-A246-30928A3DA618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8A89B6F8-633E-4B36-9AC3-2897B9B75FF3}" type="pres">
      <dgm:prSet presAssocID="{9A347AFF-4A1A-4DB0-B809-1F2CA4B0B41A}" presName="compNode" presStyleCnt="0"/>
      <dgm:spPr/>
    </dgm:pt>
    <dgm:pt modelId="{FE1C8385-C730-41D9-ACB4-5F5B6AD77FFF}" type="pres">
      <dgm:prSet presAssocID="{9A347AFF-4A1A-4DB0-B809-1F2CA4B0B41A}" presName="dummyConnPt" presStyleCnt="0"/>
      <dgm:spPr/>
    </dgm:pt>
    <dgm:pt modelId="{17C6790B-6915-475E-9826-CBAB4BC922ED}" type="pres">
      <dgm:prSet presAssocID="{9A347AFF-4A1A-4DB0-B809-1F2CA4B0B41A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FC9D1-1E69-4687-8ED6-1273ABD3405F}" type="pres">
      <dgm:prSet presAssocID="{4C9E77B4-46E3-4D77-AA8D-C6A94D2F45A6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CAC1F8B3-1E45-4ECF-8639-3C8BBB91720B}" type="pres">
      <dgm:prSet presAssocID="{6BCFF015-C164-4A60-8B66-4FB43DAED291}" presName="compNode" presStyleCnt="0"/>
      <dgm:spPr/>
    </dgm:pt>
    <dgm:pt modelId="{92737DD2-84E8-4447-A456-89D7126BF3FD}" type="pres">
      <dgm:prSet presAssocID="{6BCFF015-C164-4A60-8B66-4FB43DAED291}" presName="dummyConnPt" presStyleCnt="0"/>
      <dgm:spPr/>
    </dgm:pt>
    <dgm:pt modelId="{3143F2CA-D43B-4DEE-BCB5-EA6B791913AD}" type="pres">
      <dgm:prSet presAssocID="{6BCFF015-C164-4A60-8B66-4FB43DAED291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FE57B8-117F-450F-8A21-6B6B6F50DFF3}" type="pres">
      <dgm:prSet presAssocID="{A4538135-7653-48F6-91B4-C1D34BC03690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DDB42D26-062A-4D5B-8351-5570B21B71A3}" type="pres">
      <dgm:prSet presAssocID="{5AC72852-81E5-44D5-B1DF-D73DBC13B3BE}" presName="compNode" presStyleCnt="0"/>
      <dgm:spPr/>
    </dgm:pt>
    <dgm:pt modelId="{F0701BC3-434E-4D73-9D98-F611D5E264CF}" type="pres">
      <dgm:prSet presAssocID="{5AC72852-81E5-44D5-B1DF-D73DBC13B3BE}" presName="dummyConnPt" presStyleCnt="0"/>
      <dgm:spPr/>
    </dgm:pt>
    <dgm:pt modelId="{4D20D957-4692-4D0B-B692-04DC7030018E}" type="pres">
      <dgm:prSet presAssocID="{5AC72852-81E5-44D5-B1DF-D73DBC13B3BE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EC9645-8361-41EF-9C72-4E72B43E6FE6}" type="pres">
      <dgm:prSet presAssocID="{A4E85915-2C60-4C2D-9591-915042040476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6EE7ECD7-9A5C-496E-95B9-4E18D4C47B53}" type="pres">
      <dgm:prSet presAssocID="{1A0CC114-8397-458D-AA74-996DB40DCCFF}" presName="compNode" presStyleCnt="0"/>
      <dgm:spPr/>
    </dgm:pt>
    <dgm:pt modelId="{15DB0095-C52F-4488-96C6-5DD6660BE9FA}" type="pres">
      <dgm:prSet presAssocID="{1A0CC114-8397-458D-AA74-996DB40DCCFF}" presName="dummyConnPt" presStyleCnt="0"/>
      <dgm:spPr/>
    </dgm:pt>
    <dgm:pt modelId="{61FBA3F7-7989-4AC5-BFC4-59C4A6DAC8B4}" type="pres">
      <dgm:prSet presAssocID="{1A0CC114-8397-458D-AA74-996DB40DCCFF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7A391C-1CBA-49B2-946D-14BDE6D5FA45}" type="pres">
      <dgm:prSet presAssocID="{4F13003F-27CB-404F-B72B-52717CF7D7D1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62C6447E-DD07-43AF-8390-70C8AF1ACBCF}" type="pres">
      <dgm:prSet presAssocID="{B9CC8621-E2CD-4DAA-8914-0838C8E8D00E}" presName="compNode" presStyleCnt="0"/>
      <dgm:spPr/>
    </dgm:pt>
    <dgm:pt modelId="{2D511782-0A2B-420C-B68B-EDFE44DD90DF}" type="pres">
      <dgm:prSet presAssocID="{B9CC8621-E2CD-4DAA-8914-0838C8E8D00E}" presName="dummyConnPt" presStyleCnt="0"/>
      <dgm:spPr/>
    </dgm:pt>
    <dgm:pt modelId="{F934343C-A53F-4E30-80CA-9597AF2D2C87}" type="pres">
      <dgm:prSet presAssocID="{B9CC8621-E2CD-4DAA-8914-0838C8E8D00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D2E7EF-F55B-41AC-89C4-3F906443C4BE}" type="pres">
      <dgm:prSet presAssocID="{0520EB61-AE9B-47D6-AFEB-FFBE47F3D172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D2E6B167-A0D5-470E-836F-2801EC713872}" type="pres">
      <dgm:prSet presAssocID="{E1AAA330-6343-4FA6-A81F-990F1D2F07FF}" presName="compNode" presStyleCnt="0"/>
      <dgm:spPr/>
    </dgm:pt>
    <dgm:pt modelId="{2EB03634-CE4B-4A9B-9FAB-5AA5DADCB4AE}" type="pres">
      <dgm:prSet presAssocID="{E1AAA330-6343-4FA6-A81F-990F1D2F07FF}" presName="dummyConnPt" presStyleCnt="0"/>
      <dgm:spPr/>
    </dgm:pt>
    <dgm:pt modelId="{9D11CA67-7CDF-466A-9AE3-75C2D3BADA29}" type="pres">
      <dgm:prSet presAssocID="{E1AAA330-6343-4FA6-A81F-990F1D2F07FF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1C7657-C6B6-4F61-87D6-91C47858EBF4}" srcId="{C480C068-837B-42B6-8562-BEF0F3CF0B09}" destId="{E1AAA330-6343-4FA6-A81F-990F1D2F07FF}" srcOrd="8" destOrd="0" parTransId="{4195FE9B-3F3E-48B9-8169-4ED841E4AC2B}" sibTransId="{42B5AE82-63D0-4EC6-A0B4-0F73B1F02785}"/>
    <dgm:cxn modelId="{3A4438A9-E512-4413-8ECD-6726F08FB708}" srcId="{C480C068-837B-42B6-8562-BEF0F3CF0B09}" destId="{FBBE9DEE-07FC-44C5-9525-86ADE612662D}" srcOrd="0" destOrd="0" parTransId="{C41B77BA-BCB1-4DBE-96BA-AE90B1C9C86F}" sibTransId="{3081DFCE-E452-4B00-8290-8FB260DAEBF5}"/>
    <dgm:cxn modelId="{A8AE936F-E875-41FF-97E8-7526DAC596B5}" type="presOf" srcId="{A4538135-7653-48F6-91B4-C1D34BC03690}" destId="{B2FE57B8-117F-450F-8A21-6B6B6F50DFF3}" srcOrd="0" destOrd="0" presId="urn:microsoft.com/office/officeart/2005/8/layout/bProcess4"/>
    <dgm:cxn modelId="{E3E98F60-072F-4DE3-90D2-DFCBFD320882}" type="presOf" srcId="{6BCFF015-C164-4A60-8B66-4FB43DAED291}" destId="{3143F2CA-D43B-4DEE-BCB5-EA6B791913AD}" srcOrd="0" destOrd="0" presId="urn:microsoft.com/office/officeart/2005/8/layout/bProcess4"/>
    <dgm:cxn modelId="{CADC0E12-F6F9-494A-8A38-ACC1869513E7}" srcId="{C480C068-837B-42B6-8562-BEF0F3CF0B09}" destId="{B9CC8621-E2CD-4DAA-8914-0838C8E8D00E}" srcOrd="7" destOrd="0" parTransId="{1D2658D3-D664-47B1-8323-E70E20E10CCD}" sibTransId="{0520EB61-AE9B-47D6-AFEB-FFBE47F3D172}"/>
    <dgm:cxn modelId="{DC489E57-6FB5-4DE4-93C8-7196072330A7}" type="presOf" srcId="{B9CC8621-E2CD-4DAA-8914-0838C8E8D00E}" destId="{F934343C-A53F-4E30-80CA-9597AF2D2C87}" srcOrd="0" destOrd="0" presId="urn:microsoft.com/office/officeart/2005/8/layout/bProcess4"/>
    <dgm:cxn modelId="{DBB5158F-BF0E-4C30-8C64-0D2DD1E95D71}" srcId="{C480C068-837B-42B6-8562-BEF0F3CF0B09}" destId="{691790E4-8D31-4B40-8DB6-1A448E2EF815}" srcOrd="2" destOrd="0" parTransId="{3251693B-236B-4A2F-AF6D-D1DB48CADA75}" sibTransId="{5465A266-4027-4333-A246-30928A3DA618}"/>
    <dgm:cxn modelId="{EDD96206-6438-490F-89D9-53534F7D3E27}" type="presOf" srcId="{1A0CC114-8397-458D-AA74-996DB40DCCFF}" destId="{61FBA3F7-7989-4AC5-BFC4-59C4A6DAC8B4}" srcOrd="0" destOrd="0" presId="urn:microsoft.com/office/officeart/2005/8/layout/bProcess4"/>
    <dgm:cxn modelId="{D3435E45-2A37-45F9-B85C-6BA158B6CB18}" srcId="{C480C068-837B-42B6-8562-BEF0F3CF0B09}" destId="{9A347AFF-4A1A-4DB0-B809-1F2CA4B0B41A}" srcOrd="3" destOrd="0" parTransId="{926CA250-2D52-4128-BBC2-FB7F25DD98EF}" sibTransId="{4C9E77B4-46E3-4D77-AA8D-C6A94D2F45A6}"/>
    <dgm:cxn modelId="{BA1C750B-DE6D-43EE-B395-FB8486D0722B}" type="presOf" srcId="{4A19AD8E-7ECC-46CA-93FD-17B9145C5A95}" destId="{9D83259E-41D1-4095-BD9A-772BE933DB32}" srcOrd="0" destOrd="0" presId="urn:microsoft.com/office/officeart/2005/8/layout/bProcess4"/>
    <dgm:cxn modelId="{B4D9B0B0-313C-4813-844D-F0F09B856139}" type="presOf" srcId="{0520EB61-AE9B-47D6-AFEB-FFBE47F3D172}" destId="{20D2E7EF-F55B-41AC-89C4-3F906443C4BE}" srcOrd="0" destOrd="0" presId="urn:microsoft.com/office/officeart/2005/8/layout/bProcess4"/>
    <dgm:cxn modelId="{2F179FB3-8F63-4574-9A81-FA2C48D90952}" type="presOf" srcId="{5AC72852-81E5-44D5-B1DF-D73DBC13B3BE}" destId="{4D20D957-4692-4D0B-B692-04DC7030018E}" srcOrd="0" destOrd="0" presId="urn:microsoft.com/office/officeart/2005/8/layout/bProcess4"/>
    <dgm:cxn modelId="{844C796C-040B-49BF-AC0E-D355D95098C9}" srcId="{C480C068-837B-42B6-8562-BEF0F3CF0B09}" destId="{4A19AD8E-7ECC-46CA-93FD-17B9145C5A95}" srcOrd="1" destOrd="0" parTransId="{F0852D8D-D108-4685-A45A-21D544BBF9F8}" sibTransId="{F1A4EA01-6FA4-4C82-8287-9E5E8759DCAA}"/>
    <dgm:cxn modelId="{734BD403-8002-48A7-A816-D1DA60F2C385}" srcId="{C480C068-837B-42B6-8562-BEF0F3CF0B09}" destId="{6BCFF015-C164-4A60-8B66-4FB43DAED291}" srcOrd="4" destOrd="0" parTransId="{3B6F58CE-F10B-4C93-B729-018838E6FD0E}" sibTransId="{A4538135-7653-48F6-91B4-C1D34BC03690}"/>
    <dgm:cxn modelId="{FD6443AA-CE56-438E-B105-AC45815D2A6C}" type="presOf" srcId="{E1AAA330-6343-4FA6-A81F-990F1D2F07FF}" destId="{9D11CA67-7CDF-466A-9AE3-75C2D3BADA29}" srcOrd="0" destOrd="0" presId="urn:microsoft.com/office/officeart/2005/8/layout/bProcess4"/>
    <dgm:cxn modelId="{E0853BF8-5FAC-44BA-88E6-CBB2646D33DA}" type="presOf" srcId="{4F13003F-27CB-404F-B72B-52717CF7D7D1}" destId="{017A391C-1CBA-49B2-946D-14BDE6D5FA45}" srcOrd="0" destOrd="0" presId="urn:microsoft.com/office/officeart/2005/8/layout/bProcess4"/>
    <dgm:cxn modelId="{419A614A-0DBF-4606-B105-654CCB8734AC}" type="presOf" srcId="{F1A4EA01-6FA4-4C82-8287-9E5E8759DCAA}" destId="{E6988F08-DBD0-415C-806C-AE55E96BCC6E}" srcOrd="0" destOrd="0" presId="urn:microsoft.com/office/officeart/2005/8/layout/bProcess4"/>
    <dgm:cxn modelId="{7EE72393-8BA5-43D7-B779-F5FA41BAC3B4}" srcId="{C480C068-837B-42B6-8562-BEF0F3CF0B09}" destId="{1A0CC114-8397-458D-AA74-996DB40DCCFF}" srcOrd="6" destOrd="0" parTransId="{6E5415B3-6C04-4958-B48B-9230FDC82848}" sibTransId="{4F13003F-27CB-404F-B72B-52717CF7D7D1}"/>
    <dgm:cxn modelId="{1AA4DD3B-257A-4423-B180-4631B64F8351}" type="presOf" srcId="{9A347AFF-4A1A-4DB0-B809-1F2CA4B0B41A}" destId="{17C6790B-6915-475E-9826-CBAB4BC922ED}" srcOrd="0" destOrd="0" presId="urn:microsoft.com/office/officeart/2005/8/layout/bProcess4"/>
    <dgm:cxn modelId="{CE0F56A1-20FF-4629-B1C9-51B211339FDE}" type="presOf" srcId="{3081DFCE-E452-4B00-8290-8FB260DAEBF5}" destId="{56F2F8F6-FA1F-417A-9407-D659B63E1DC9}" srcOrd="0" destOrd="0" presId="urn:microsoft.com/office/officeart/2005/8/layout/bProcess4"/>
    <dgm:cxn modelId="{CF3FFA23-40D4-45E1-82FC-87E281C7CE29}" srcId="{C480C068-837B-42B6-8562-BEF0F3CF0B09}" destId="{5AC72852-81E5-44D5-B1DF-D73DBC13B3BE}" srcOrd="5" destOrd="0" parTransId="{FA06B5FD-9741-48DC-80A4-78E8860E2D54}" sibTransId="{A4E85915-2C60-4C2D-9591-915042040476}"/>
    <dgm:cxn modelId="{F6C6DAFA-AB1D-4C40-A7A8-9537BA10693F}" type="presOf" srcId="{A4E85915-2C60-4C2D-9591-915042040476}" destId="{12EC9645-8361-41EF-9C72-4E72B43E6FE6}" srcOrd="0" destOrd="0" presId="urn:microsoft.com/office/officeart/2005/8/layout/bProcess4"/>
    <dgm:cxn modelId="{092BD497-AC7B-4AC7-9F18-69DF7859D48D}" type="presOf" srcId="{FBBE9DEE-07FC-44C5-9525-86ADE612662D}" destId="{735CBD4F-516B-4BD7-B9D1-37347CCB8C92}" srcOrd="0" destOrd="0" presId="urn:microsoft.com/office/officeart/2005/8/layout/bProcess4"/>
    <dgm:cxn modelId="{450CA127-A46B-414D-BC91-CDA416C45DE1}" type="presOf" srcId="{4C9E77B4-46E3-4D77-AA8D-C6A94D2F45A6}" destId="{929FC9D1-1E69-4687-8ED6-1273ABD3405F}" srcOrd="0" destOrd="0" presId="urn:microsoft.com/office/officeart/2005/8/layout/bProcess4"/>
    <dgm:cxn modelId="{888BC11C-CFE8-4D09-B76C-A725E31E80E9}" type="presOf" srcId="{5465A266-4027-4333-A246-30928A3DA618}" destId="{1C80C736-5A87-4C34-A028-4CB575E86E89}" srcOrd="0" destOrd="0" presId="urn:microsoft.com/office/officeart/2005/8/layout/bProcess4"/>
    <dgm:cxn modelId="{47038CA3-DE07-4CEF-A77B-4A0F38CF6B4C}" type="presOf" srcId="{691790E4-8D31-4B40-8DB6-1A448E2EF815}" destId="{3E81F948-A498-415B-BEEF-F11BBE602DEA}" srcOrd="0" destOrd="0" presId="urn:microsoft.com/office/officeart/2005/8/layout/bProcess4"/>
    <dgm:cxn modelId="{5DA8A688-14BA-4472-9460-EDB4C4054856}" type="presOf" srcId="{C480C068-837B-42B6-8562-BEF0F3CF0B09}" destId="{0F2B0B9D-2FD1-4645-922D-0F23F5790577}" srcOrd="0" destOrd="0" presId="urn:microsoft.com/office/officeart/2005/8/layout/bProcess4"/>
    <dgm:cxn modelId="{154C38E3-2007-4EDA-B729-D57114CB3BB5}" type="presParOf" srcId="{0F2B0B9D-2FD1-4645-922D-0F23F5790577}" destId="{457DF70E-7236-4305-BB76-787E560FDFFF}" srcOrd="0" destOrd="0" presId="urn:microsoft.com/office/officeart/2005/8/layout/bProcess4"/>
    <dgm:cxn modelId="{3FA11EE0-08EA-40BE-97AC-22EEA31643F3}" type="presParOf" srcId="{457DF70E-7236-4305-BB76-787E560FDFFF}" destId="{770535B5-529E-4944-8A6B-7AB08A5BE75D}" srcOrd="0" destOrd="0" presId="urn:microsoft.com/office/officeart/2005/8/layout/bProcess4"/>
    <dgm:cxn modelId="{89154FDD-2603-4F8A-BCEC-650B84B24097}" type="presParOf" srcId="{457DF70E-7236-4305-BB76-787E560FDFFF}" destId="{735CBD4F-516B-4BD7-B9D1-37347CCB8C92}" srcOrd="1" destOrd="0" presId="urn:microsoft.com/office/officeart/2005/8/layout/bProcess4"/>
    <dgm:cxn modelId="{6FEB87C0-B514-4152-B192-893447F15620}" type="presParOf" srcId="{0F2B0B9D-2FD1-4645-922D-0F23F5790577}" destId="{56F2F8F6-FA1F-417A-9407-D659B63E1DC9}" srcOrd="1" destOrd="0" presId="urn:microsoft.com/office/officeart/2005/8/layout/bProcess4"/>
    <dgm:cxn modelId="{513403C3-1A65-4241-B6EF-FC2927F89232}" type="presParOf" srcId="{0F2B0B9D-2FD1-4645-922D-0F23F5790577}" destId="{117850BE-3ED5-4B11-B624-86D9ABFE0F0B}" srcOrd="2" destOrd="0" presId="urn:microsoft.com/office/officeart/2005/8/layout/bProcess4"/>
    <dgm:cxn modelId="{3E2D90D5-0581-4CEE-8757-B8A1BC9BE8AC}" type="presParOf" srcId="{117850BE-3ED5-4B11-B624-86D9ABFE0F0B}" destId="{91FB94F0-1519-4969-9BEE-14AB6B2FF3B1}" srcOrd="0" destOrd="0" presId="urn:microsoft.com/office/officeart/2005/8/layout/bProcess4"/>
    <dgm:cxn modelId="{E0DEB48D-B1B6-40E6-A7EE-FBADEB0A76FB}" type="presParOf" srcId="{117850BE-3ED5-4B11-B624-86D9ABFE0F0B}" destId="{9D83259E-41D1-4095-BD9A-772BE933DB32}" srcOrd="1" destOrd="0" presId="urn:microsoft.com/office/officeart/2005/8/layout/bProcess4"/>
    <dgm:cxn modelId="{E401DEA3-A169-448A-8B78-5985A483E369}" type="presParOf" srcId="{0F2B0B9D-2FD1-4645-922D-0F23F5790577}" destId="{E6988F08-DBD0-415C-806C-AE55E96BCC6E}" srcOrd="3" destOrd="0" presId="urn:microsoft.com/office/officeart/2005/8/layout/bProcess4"/>
    <dgm:cxn modelId="{E4849DEA-ADCF-4B02-B36A-0D8688B87E7F}" type="presParOf" srcId="{0F2B0B9D-2FD1-4645-922D-0F23F5790577}" destId="{190B696B-0A19-481E-9DED-2DD4E3533164}" srcOrd="4" destOrd="0" presId="urn:microsoft.com/office/officeart/2005/8/layout/bProcess4"/>
    <dgm:cxn modelId="{9C0B94F7-1B8E-4ABE-837D-D8A22A513280}" type="presParOf" srcId="{190B696B-0A19-481E-9DED-2DD4E3533164}" destId="{AE051D59-44D6-46B7-89EC-D40B739B8045}" srcOrd="0" destOrd="0" presId="urn:microsoft.com/office/officeart/2005/8/layout/bProcess4"/>
    <dgm:cxn modelId="{E49C99E0-B55D-43F0-8D9D-31213C816215}" type="presParOf" srcId="{190B696B-0A19-481E-9DED-2DD4E3533164}" destId="{3E81F948-A498-415B-BEEF-F11BBE602DEA}" srcOrd="1" destOrd="0" presId="urn:microsoft.com/office/officeart/2005/8/layout/bProcess4"/>
    <dgm:cxn modelId="{28BD27C5-2AF9-4C8F-A9F1-07B4D8B3B97E}" type="presParOf" srcId="{0F2B0B9D-2FD1-4645-922D-0F23F5790577}" destId="{1C80C736-5A87-4C34-A028-4CB575E86E89}" srcOrd="5" destOrd="0" presId="urn:microsoft.com/office/officeart/2005/8/layout/bProcess4"/>
    <dgm:cxn modelId="{3EC713AE-30B2-4462-9F61-6092EBAB8633}" type="presParOf" srcId="{0F2B0B9D-2FD1-4645-922D-0F23F5790577}" destId="{8A89B6F8-633E-4B36-9AC3-2897B9B75FF3}" srcOrd="6" destOrd="0" presId="urn:microsoft.com/office/officeart/2005/8/layout/bProcess4"/>
    <dgm:cxn modelId="{575B3748-2505-4E75-8F3A-36F95EEE4289}" type="presParOf" srcId="{8A89B6F8-633E-4B36-9AC3-2897B9B75FF3}" destId="{FE1C8385-C730-41D9-ACB4-5F5B6AD77FFF}" srcOrd="0" destOrd="0" presId="urn:microsoft.com/office/officeart/2005/8/layout/bProcess4"/>
    <dgm:cxn modelId="{D8062310-5D44-4104-8BF6-B1AFE459AFC3}" type="presParOf" srcId="{8A89B6F8-633E-4B36-9AC3-2897B9B75FF3}" destId="{17C6790B-6915-475E-9826-CBAB4BC922ED}" srcOrd="1" destOrd="0" presId="urn:microsoft.com/office/officeart/2005/8/layout/bProcess4"/>
    <dgm:cxn modelId="{29CAEEE8-5342-46DF-8BC5-7242EC5286C7}" type="presParOf" srcId="{0F2B0B9D-2FD1-4645-922D-0F23F5790577}" destId="{929FC9D1-1E69-4687-8ED6-1273ABD3405F}" srcOrd="7" destOrd="0" presId="urn:microsoft.com/office/officeart/2005/8/layout/bProcess4"/>
    <dgm:cxn modelId="{DEEA0515-D557-4A61-A4B2-210F608E9240}" type="presParOf" srcId="{0F2B0B9D-2FD1-4645-922D-0F23F5790577}" destId="{CAC1F8B3-1E45-4ECF-8639-3C8BBB91720B}" srcOrd="8" destOrd="0" presId="urn:microsoft.com/office/officeart/2005/8/layout/bProcess4"/>
    <dgm:cxn modelId="{1B14C4A2-3994-4097-9273-8EA31574F9DD}" type="presParOf" srcId="{CAC1F8B3-1E45-4ECF-8639-3C8BBB91720B}" destId="{92737DD2-84E8-4447-A456-89D7126BF3FD}" srcOrd="0" destOrd="0" presId="urn:microsoft.com/office/officeart/2005/8/layout/bProcess4"/>
    <dgm:cxn modelId="{0BF5A548-C72A-4AD2-91D4-8F1557E8011E}" type="presParOf" srcId="{CAC1F8B3-1E45-4ECF-8639-3C8BBB91720B}" destId="{3143F2CA-D43B-4DEE-BCB5-EA6B791913AD}" srcOrd="1" destOrd="0" presId="urn:microsoft.com/office/officeart/2005/8/layout/bProcess4"/>
    <dgm:cxn modelId="{90F73945-AB74-49C5-B270-BE046C1D9D62}" type="presParOf" srcId="{0F2B0B9D-2FD1-4645-922D-0F23F5790577}" destId="{B2FE57B8-117F-450F-8A21-6B6B6F50DFF3}" srcOrd="9" destOrd="0" presId="urn:microsoft.com/office/officeart/2005/8/layout/bProcess4"/>
    <dgm:cxn modelId="{5EFEF3C0-64A5-4E97-AE67-83E268A1A02A}" type="presParOf" srcId="{0F2B0B9D-2FD1-4645-922D-0F23F5790577}" destId="{DDB42D26-062A-4D5B-8351-5570B21B71A3}" srcOrd="10" destOrd="0" presId="urn:microsoft.com/office/officeart/2005/8/layout/bProcess4"/>
    <dgm:cxn modelId="{9C9E209B-3E27-4225-A3CC-A71CFF0C0DBF}" type="presParOf" srcId="{DDB42D26-062A-4D5B-8351-5570B21B71A3}" destId="{F0701BC3-434E-4D73-9D98-F611D5E264CF}" srcOrd="0" destOrd="0" presId="urn:microsoft.com/office/officeart/2005/8/layout/bProcess4"/>
    <dgm:cxn modelId="{2B4EFD03-1AB2-4999-A119-60CDFC16E354}" type="presParOf" srcId="{DDB42D26-062A-4D5B-8351-5570B21B71A3}" destId="{4D20D957-4692-4D0B-B692-04DC7030018E}" srcOrd="1" destOrd="0" presId="urn:microsoft.com/office/officeart/2005/8/layout/bProcess4"/>
    <dgm:cxn modelId="{1499617A-2070-439A-AF11-49C5CB2430F2}" type="presParOf" srcId="{0F2B0B9D-2FD1-4645-922D-0F23F5790577}" destId="{12EC9645-8361-41EF-9C72-4E72B43E6FE6}" srcOrd="11" destOrd="0" presId="urn:microsoft.com/office/officeart/2005/8/layout/bProcess4"/>
    <dgm:cxn modelId="{657964B3-1C02-4267-BFEC-DD0AB4DD2F3F}" type="presParOf" srcId="{0F2B0B9D-2FD1-4645-922D-0F23F5790577}" destId="{6EE7ECD7-9A5C-496E-95B9-4E18D4C47B53}" srcOrd="12" destOrd="0" presId="urn:microsoft.com/office/officeart/2005/8/layout/bProcess4"/>
    <dgm:cxn modelId="{68DFDC5A-15C9-4553-9D82-CBF42370ED83}" type="presParOf" srcId="{6EE7ECD7-9A5C-496E-95B9-4E18D4C47B53}" destId="{15DB0095-C52F-4488-96C6-5DD6660BE9FA}" srcOrd="0" destOrd="0" presId="urn:microsoft.com/office/officeart/2005/8/layout/bProcess4"/>
    <dgm:cxn modelId="{6D41A595-8B11-4042-B006-23E1D32D5949}" type="presParOf" srcId="{6EE7ECD7-9A5C-496E-95B9-4E18D4C47B53}" destId="{61FBA3F7-7989-4AC5-BFC4-59C4A6DAC8B4}" srcOrd="1" destOrd="0" presId="urn:microsoft.com/office/officeart/2005/8/layout/bProcess4"/>
    <dgm:cxn modelId="{007B462E-1978-4F4D-B374-F9FBAC47A937}" type="presParOf" srcId="{0F2B0B9D-2FD1-4645-922D-0F23F5790577}" destId="{017A391C-1CBA-49B2-946D-14BDE6D5FA45}" srcOrd="13" destOrd="0" presId="urn:microsoft.com/office/officeart/2005/8/layout/bProcess4"/>
    <dgm:cxn modelId="{563CF825-E91A-4113-A401-5AE0665E5494}" type="presParOf" srcId="{0F2B0B9D-2FD1-4645-922D-0F23F5790577}" destId="{62C6447E-DD07-43AF-8390-70C8AF1ACBCF}" srcOrd="14" destOrd="0" presId="urn:microsoft.com/office/officeart/2005/8/layout/bProcess4"/>
    <dgm:cxn modelId="{30CE9C9F-36ED-4B89-8705-E18B37E21FF3}" type="presParOf" srcId="{62C6447E-DD07-43AF-8390-70C8AF1ACBCF}" destId="{2D511782-0A2B-420C-B68B-EDFE44DD90DF}" srcOrd="0" destOrd="0" presId="urn:microsoft.com/office/officeart/2005/8/layout/bProcess4"/>
    <dgm:cxn modelId="{D11EE5E6-63BB-4632-BE73-7D3F81E26B49}" type="presParOf" srcId="{62C6447E-DD07-43AF-8390-70C8AF1ACBCF}" destId="{F934343C-A53F-4E30-80CA-9597AF2D2C87}" srcOrd="1" destOrd="0" presId="urn:microsoft.com/office/officeart/2005/8/layout/bProcess4"/>
    <dgm:cxn modelId="{C7AFCD74-8722-4368-96B7-8F7B13F40056}" type="presParOf" srcId="{0F2B0B9D-2FD1-4645-922D-0F23F5790577}" destId="{20D2E7EF-F55B-41AC-89C4-3F906443C4BE}" srcOrd="15" destOrd="0" presId="urn:microsoft.com/office/officeart/2005/8/layout/bProcess4"/>
    <dgm:cxn modelId="{CAB62FB6-F6E6-45F6-A6E8-D30969668CEE}" type="presParOf" srcId="{0F2B0B9D-2FD1-4645-922D-0F23F5790577}" destId="{D2E6B167-A0D5-470E-836F-2801EC713872}" srcOrd="16" destOrd="0" presId="urn:microsoft.com/office/officeart/2005/8/layout/bProcess4"/>
    <dgm:cxn modelId="{37FD243C-63A5-4726-B881-8821E04B6A3E}" type="presParOf" srcId="{D2E6B167-A0D5-470E-836F-2801EC713872}" destId="{2EB03634-CE4B-4A9B-9FAB-5AA5DADCB4AE}" srcOrd="0" destOrd="0" presId="urn:microsoft.com/office/officeart/2005/8/layout/bProcess4"/>
    <dgm:cxn modelId="{2ADB7FCF-69D6-4E24-95F7-4ADEC20BC955}" type="presParOf" srcId="{D2E6B167-A0D5-470E-836F-2801EC713872}" destId="{9D11CA67-7CDF-466A-9AE3-75C2D3BADA29}" srcOrd="1" destOrd="0" presId="urn:microsoft.com/office/officeart/2005/8/layout/bProcess4"/>
  </dgm:cxnLst>
  <dgm:bg>
    <a:solidFill>
      <a:schemeClr val="accent2">
        <a:lumMod val="75000"/>
      </a:schemeClr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A92CF9-E4C1-4CD1-BD73-03DC335CDB34}" type="doc">
      <dgm:prSet loTypeId="urn:microsoft.com/office/officeart/2005/8/layout/radial5" loCatId="cycle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9F8D7A6-40D0-4A76-9B63-41207B98B958}">
      <dgm:prSet phldrT="[Text]" custT="1"/>
      <dgm:spPr/>
      <dgm:t>
        <a:bodyPr/>
        <a:lstStyle/>
        <a:p>
          <a:r>
            <a:rPr lang="en-US" sz="2500" dirty="0" smtClean="0">
              <a:latin typeface="Times New Roman" pitchFamily="18" charset="0"/>
              <a:cs typeface="Times New Roman" pitchFamily="18" charset="0"/>
            </a:rPr>
            <a:t>Types</a:t>
          </a:r>
          <a:endParaRPr lang="en-US" sz="2500" dirty="0">
            <a:latin typeface="Times New Roman" pitchFamily="18" charset="0"/>
            <a:cs typeface="Times New Roman" pitchFamily="18" charset="0"/>
          </a:endParaRPr>
        </a:p>
      </dgm:t>
    </dgm:pt>
    <dgm:pt modelId="{13967831-EA39-4A0A-9743-A56B352B6A95}" type="parTrans" cxnId="{646269B8-E247-4CA3-B5D9-12AFFB2C0928}">
      <dgm:prSet/>
      <dgm:spPr/>
      <dgm:t>
        <a:bodyPr/>
        <a:lstStyle/>
        <a:p>
          <a:endParaRPr lang="en-US" sz="2500">
            <a:latin typeface="Times New Roman" pitchFamily="18" charset="0"/>
            <a:cs typeface="Times New Roman" pitchFamily="18" charset="0"/>
          </a:endParaRPr>
        </a:p>
      </dgm:t>
    </dgm:pt>
    <dgm:pt modelId="{7D31314D-652F-4A96-89A1-92311CC5A01D}" type="sibTrans" cxnId="{646269B8-E247-4CA3-B5D9-12AFFB2C0928}">
      <dgm:prSet/>
      <dgm:spPr/>
      <dgm:t>
        <a:bodyPr/>
        <a:lstStyle/>
        <a:p>
          <a:endParaRPr lang="en-US" sz="2500">
            <a:latin typeface="Times New Roman" pitchFamily="18" charset="0"/>
            <a:cs typeface="Times New Roman" pitchFamily="18" charset="0"/>
          </a:endParaRPr>
        </a:p>
      </dgm:t>
    </dgm:pt>
    <dgm:pt modelId="{14CD0FDC-A95A-4101-A850-BAF0E0268427}">
      <dgm:prSet phldrT="[Text]" custT="1"/>
      <dgm:spPr/>
      <dgm:t>
        <a:bodyPr/>
        <a:lstStyle/>
        <a:p>
          <a:r>
            <a:rPr lang="en-US" sz="2500" dirty="0" smtClean="0">
              <a:latin typeface="Times New Roman" pitchFamily="18" charset="0"/>
              <a:cs typeface="Times New Roman" pitchFamily="18" charset="0"/>
            </a:rPr>
            <a:t>Container</a:t>
          </a:r>
          <a:endParaRPr lang="en-US" sz="2500" dirty="0">
            <a:latin typeface="Times New Roman" pitchFamily="18" charset="0"/>
            <a:cs typeface="Times New Roman" pitchFamily="18" charset="0"/>
          </a:endParaRPr>
        </a:p>
      </dgm:t>
    </dgm:pt>
    <dgm:pt modelId="{159E0BE2-107E-49A7-89DD-939DDDFB3F40}" type="parTrans" cxnId="{1B93BC70-FAD5-41DA-A035-4ECE9A5316E4}">
      <dgm:prSet custT="1"/>
      <dgm:spPr/>
      <dgm:t>
        <a:bodyPr/>
        <a:lstStyle/>
        <a:p>
          <a:endParaRPr lang="en-US" sz="2500">
            <a:latin typeface="Times New Roman" pitchFamily="18" charset="0"/>
            <a:cs typeface="Times New Roman" pitchFamily="18" charset="0"/>
          </a:endParaRPr>
        </a:p>
      </dgm:t>
    </dgm:pt>
    <dgm:pt modelId="{75AC044D-ECF4-4FFE-A4A1-A4B2E797FFD3}" type="sibTrans" cxnId="{1B93BC70-FAD5-41DA-A035-4ECE9A5316E4}">
      <dgm:prSet/>
      <dgm:spPr/>
      <dgm:t>
        <a:bodyPr/>
        <a:lstStyle/>
        <a:p>
          <a:endParaRPr lang="en-US" sz="2500">
            <a:latin typeface="Times New Roman" pitchFamily="18" charset="0"/>
            <a:cs typeface="Times New Roman" pitchFamily="18" charset="0"/>
          </a:endParaRPr>
        </a:p>
      </dgm:t>
    </dgm:pt>
    <dgm:pt modelId="{779CE487-A226-4A0E-8AD1-F22E8DFF3637}">
      <dgm:prSet phldrT="[Text]" custT="1"/>
      <dgm:spPr/>
      <dgm:t>
        <a:bodyPr/>
        <a:lstStyle/>
        <a:p>
          <a:r>
            <a:rPr lang="en-US" sz="2500" dirty="0" smtClean="0">
              <a:latin typeface="Times New Roman" pitchFamily="18" charset="0"/>
              <a:cs typeface="Times New Roman" pitchFamily="18" charset="0"/>
            </a:rPr>
            <a:t>closures</a:t>
          </a:r>
          <a:endParaRPr lang="en-US" sz="2500" dirty="0">
            <a:latin typeface="Times New Roman" pitchFamily="18" charset="0"/>
            <a:cs typeface="Times New Roman" pitchFamily="18" charset="0"/>
          </a:endParaRPr>
        </a:p>
      </dgm:t>
    </dgm:pt>
    <dgm:pt modelId="{194A49DA-8073-4311-998F-F1D19F04BC45}" type="parTrans" cxnId="{12873F35-AE25-46A0-9D8C-97FC42766D2F}">
      <dgm:prSet custT="1"/>
      <dgm:spPr/>
      <dgm:t>
        <a:bodyPr/>
        <a:lstStyle/>
        <a:p>
          <a:endParaRPr lang="en-US" sz="2500">
            <a:latin typeface="Times New Roman" pitchFamily="18" charset="0"/>
            <a:cs typeface="Times New Roman" pitchFamily="18" charset="0"/>
          </a:endParaRPr>
        </a:p>
      </dgm:t>
    </dgm:pt>
    <dgm:pt modelId="{391A1DF8-2D6C-46A4-99C2-5A34A2445EC5}" type="sibTrans" cxnId="{12873F35-AE25-46A0-9D8C-97FC42766D2F}">
      <dgm:prSet/>
      <dgm:spPr/>
      <dgm:t>
        <a:bodyPr/>
        <a:lstStyle/>
        <a:p>
          <a:endParaRPr lang="en-US" sz="2500">
            <a:latin typeface="Times New Roman" pitchFamily="18" charset="0"/>
            <a:cs typeface="Times New Roman" pitchFamily="18" charset="0"/>
          </a:endParaRPr>
        </a:p>
      </dgm:t>
    </dgm:pt>
    <dgm:pt modelId="{646F9033-D8A5-455E-9BE3-E960A6A754DE}">
      <dgm:prSet phldrT="[Text]" custT="1"/>
      <dgm:spPr/>
      <dgm:t>
        <a:bodyPr/>
        <a:lstStyle/>
        <a:p>
          <a:r>
            <a:rPr lang="en-US" sz="2500" dirty="0" smtClean="0">
              <a:latin typeface="Times New Roman" pitchFamily="18" charset="0"/>
              <a:cs typeface="Times New Roman" pitchFamily="18" charset="0"/>
            </a:rPr>
            <a:t>Carton outer</a:t>
          </a:r>
          <a:endParaRPr lang="en-US" sz="2500" dirty="0">
            <a:latin typeface="Times New Roman" pitchFamily="18" charset="0"/>
            <a:cs typeface="Times New Roman" pitchFamily="18" charset="0"/>
          </a:endParaRPr>
        </a:p>
      </dgm:t>
    </dgm:pt>
    <dgm:pt modelId="{8D0B948F-1AD3-444C-B8CB-2426A6119229}" type="parTrans" cxnId="{0A6946E7-B764-4BCB-81A5-94297F062A14}">
      <dgm:prSet custT="1"/>
      <dgm:spPr/>
      <dgm:t>
        <a:bodyPr/>
        <a:lstStyle/>
        <a:p>
          <a:endParaRPr lang="en-US" sz="2500">
            <a:latin typeface="Times New Roman" pitchFamily="18" charset="0"/>
            <a:cs typeface="Times New Roman" pitchFamily="18" charset="0"/>
          </a:endParaRPr>
        </a:p>
      </dgm:t>
    </dgm:pt>
    <dgm:pt modelId="{18B57208-06CE-4648-AEE5-89B0D3743FC7}" type="sibTrans" cxnId="{0A6946E7-B764-4BCB-81A5-94297F062A14}">
      <dgm:prSet/>
      <dgm:spPr/>
      <dgm:t>
        <a:bodyPr/>
        <a:lstStyle/>
        <a:p>
          <a:endParaRPr lang="en-US" sz="2500">
            <a:latin typeface="Times New Roman" pitchFamily="18" charset="0"/>
            <a:cs typeface="Times New Roman" pitchFamily="18" charset="0"/>
          </a:endParaRPr>
        </a:p>
      </dgm:t>
    </dgm:pt>
    <dgm:pt modelId="{A1E6D44F-97D4-44C6-9B8F-D5116AEC4269}">
      <dgm:prSet phldrT="[Text]" custT="1"/>
      <dgm:spPr/>
      <dgm:t>
        <a:bodyPr/>
        <a:lstStyle/>
        <a:p>
          <a:r>
            <a:rPr lang="en-US" sz="2500" dirty="0" smtClean="0">
              <a:latin typeface="Times New Roman" pitchFamily="18" charset="0"/>
              <a:cs typeface="Times New Roman" pitchFamily="18" charset="0"/>
            </a:rPr>
            <a:t>Box</a:t>
          </a:r>
          <a:endParaRPr lang="en-US" sz="2500" dirty="0">
            <a:latin typeface="Times New Roman" pitchFamily="18" charset="0"/>
            <a:cs typeface="Times New Roman" pitchFamily="18" charset="0"/>
          </a:endParaRPr>
        </a:p>
      </dgm:t>
    </dgm:pt>
    <dgm:pt modelId="{541D4682-FE06-4AA7-B8BB-FE92AC2D1752}" type="parTrans" cxnId="{98D0611A-A1F8-4EA3-90D9-421FA7DC47C7}">
      <dgm:prSet custT="1"/>
      <dgm:spPr/>
      <dgm:t>
        <a:bodyPr/>
        <a:lstStyle/>
        <a:p>
          <a:endParaRPr lang="en-US" sz="2500">
            <a:latin typeface="Times New Roman" pitchFamily="18" charset="0"/>
            <a:cs typeface="Times New Roman" pitchFamily="18" charset="0"/>
          </a:endParaRPr>
        </a:p>
      </dgm:t>
    </dgm:pt>
    <dgm:pt modelId="{23838569-1BEA-4825-BB7F-683436320355}" type="sibTrans" cxnId="{98D0611A-A1F8-4EA3-90D9-421FA7DC47C7}">
      <dgm:prSet/>
      <dgm:spPr/>
      <dgm:t>
        <a:bodyPr/>
        <a:lstStyle/>
        <a:p>
          <a:endParaRPr lang="en-US" sz="2500">
            <a:latin typeface="Times New Roman" pitchFamily="18" charset="0"/>
            <a:cs typeface="Times New Roman" pitchFamily="18" charset="0"/>
          </a:endParaRPr>
        </a:p>
      </dgm:t>
    </dgm:pt>
    <dgm:pt modelId="{6F7E0CE2-C5B8-48A4-BFD9-388EE24D9C42}" type="pres">
      <dgm:prSet presAssocID="{6FA92CF9-E4C1-4CD1-BD73-03DC335CDB3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DF3164-B852-4493-9074-286BB1232759}" type="pres">
      <dgm:prSet presAssocID="{C9F8D7A6-40D0-4A76-9B63-41207B98B958}" presName="centerShape" presStyleLbl="node0" presStyleIdx="0" presStyleCnt="1" custScaleX="145938"/>
      <dgm:spPr/>
      <dgm:t>
        <a:bodyPr/>
        <a:lstStyle/>
        <a:p>
          <a:endParaRPr lang="en-US"/>
        </a:p>
      </dgm:t>
    </dgm:pt>
    <dgm:pt modelId="{5DDB2BE3-8946-4A5D-82E7-5E46719415C0}" type="pres">
      <dgm:prSet presAssocID="{159E0BE2-107E-49A7-89DD-939DDDFB3F40}" presName="parTrans" presStyleLbl="sibTrans2D1" presStyleIdx="0" presStyleCnt="4"/>
      <dgm:spPr/>
      <dgm:t>
        <a:bodyPr/>
        <a:lstStyle/>
        <a:p>
          <a:endParaRPr lang="en-US"/>
        </a:p>
      </dgm:t>
    </dgm:pt>
    <dgm:pt modelId="{3EDE1B18-69B7-4FC4-B1C4-DF83BAB2F28D}" type="pres">
      <dgm:prSet presAssocID="{159E0BE2-107E-49A7-89DD-939DDDFB3F40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17287FE9-B74A-40D9-8022-8D533412684B}" type="pres">
      <dgm:prSet presAssocID="{14CD0FDC-A95A-4101-A850-BAF0E0268427}" presName="node" presStyleLbl="node1" presStyleIdx="0" presStyleCnt="4" custScaleX="1301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7E3999-A004-4E53-B925-06861E53CD2C}" type="pres">
      <dgm:prSet presAssocID="{194A49DA-8073-4311-998F-F1D19F04BC45}" presName="parTrans" presStyleLbl="sibTrans2D1" presStyleIdx="1" presStyleCnt="4"/>
      <dgm:spPr/>
      <dgm:t>
        <a:bodyPr/>
        <a:lstStyle/>
        <a:p>
          <a:endParaRPr lang="en-US"/>
        </a:p>
      </dgm:t>
    </dgm:pt>
    <dgm:pt modelId="{E1796037-98EE-4114-9273-6266AC7F3AC4}" type="pres">
      <dgm:prSet presAssocID="{194A49DA-8073-4311-998F-F1D19F04BC45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917725D5-E004-400B-86A3-AF3A6605D1B1}" type="pres">
      <dgm:prSet presAssocID="{779CE487-A226-4A0E-8AD1-F22E8DFF3637}" presName="node" presStyleLbl="node1" presStyleIdx="1" presStyleCnt="4" custScaleX="120295" custRadScaleRad="125167" custRadScaleInc="-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196B02-F27C-4654-83E9-F82FAE550DB2}" type="pres">
      <dgm:prSet presAssocID="{8D0B948F-1AD3-444C-B8CB-2426A6119229}" presName="parTrans" presStyleLbl="sibTrans2D1" presStyleIdx="2" presStyleCnt="4"/>
      <dgm:spPr/>
      <dgm:t>
        <a:bodyPr/>
        <a:lstStyle/>
        <a:p>
          <a:endParaRPr lang="en-US"/>
        </a:p>
      </dgm:t>
    </dgm:pt>
    <dgm:pt modelId="{DF14E8F3-9565-4E02-B82F-E41301F0E2AB}" type="pres">
      <dgm:prSet presAssocID="{8D0B948F-1AD3-444C-B8CB-2426A611922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63E72BB2-2021-4B2A-B8BE-918D1B60D5F9}" type="pres">
      <dgm:prSet presAssocID="{646F9033-D8A5-455E-9BE3-E960A6A754DE}" presName="node" presStyleLbl="node1" presStyleIdx="2" presStyleCnt="4" custScaleX="1302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78F73E-6B3B-4171-B2F0-21DF0373F9CF}" type="pres">
      <dgm:prSet presAssocID="{541D4682-FE06-4AA7-B8BB-FE92AC2D1752}" presName="parTrans" presStyleLbl="sibTrans2D1" presStyleIdx="3" presStyleCnt="4"/>
      <dgm:spPr/>
      <dgm:t>
        <a:bodyPr/>
        <a:lstStyle/>
        <a:p>
          <a:endParaRPr lang="en-US"/>
        </a:p>
      </dgm:t>
    </dgm:pt>
    <dgm:pt modelId="{CA3E177B-9BB0-4FDE-AD59-CF051CC6CCED}" type="pres">
      <dgm:prSet presAssocID="{541D4682-FE06-4AA7-B8BB-FE92AC2D1752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5410F4C4-AEEC-451E-90C5-B212B9BC7210}" type="pres">
      <dgm:prSet presAssocID="{A1E6D44F-97D4-44C6-9B8F-D5116AEC4269}" presName="node" presStyleLbl="node1" presStyleIdx="3" presStyleCnt="4" custScaleX="120157" custRadScaleRad="125040" custRadScaleInc="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A8B56F-3D80-4BCE-B665-29AC0BAC09EF}" type="presOf" srcId="{541D4682-FE06-4AA7-B8BB-FE92AC2D1752}" destId="{CA3E177B-9BB0-4FDE-AD59-CF051CC6CCED}" srcOrd="1" destOrd="0" presId="urn:microsoft.com/office/officeart/2005/8/layout/radial5"/>
    <dgm:cxn modelId="{646269B8-E247-4CA3-B5D9-12AFFB2C0928}" srcId="{6FA92CF9-E4C1-4CD1-BD73-03DC335CDB34}" destId="{C9F8D7A6-40D0-4A76-9B63-41207B98B958}" srcOrd="0" destOrd="0" parTransId="{13967831-EA39-4A0A-9743-A56B352B6A95}" sibTransId="{7D31314D-652F-4A96-89A1-92311CC5A01D}"/>
    <dgm:cxn modelId="{00F939F6-8ABD-43C2-A834-BB478330FC66}" type="presOf" srcId="{194A49DA-8073-4311-998F-F1D19F04BC45}" destId="{E1796037-98EE-4114-9273-6266AC7F3AC4}" srcOrd="1" destOrd="0" presId="urn:microsoft.com/office/officeart/2005/8/layout/radial5"/>
    <dgm:cxn modelId="{87A3F229-49FB-4E1C-B116-6329968875A6}" type="presOf" srcId="{194A49DA-8073-4311-998F-F1D19F04BC45}" destId="{EC7E3999-A004-4E53-B925-06861E53CD2C}" srcOrd="0" destOrd="0" presId="urn:microsoft.com/office/officeart/2005/8/layout/radial5"/>
    <dgm:cxn modelId="{AC8288CA-C7E0-4A02-A05F-E97DE5D3CCEA}" type="presOf" srcId="{779CE487-A226-4A0E-8AD1-F22E8DFF3637}" destId="{917725D5-E004-400B-86A3-AF3A6605D1B1}" srcOrd="0" destOrd="0" presId="urn:microsoft.com/office/officeart/2005/8/layout/radial5"/>
    <dgm:cxn modelId="{EC141113-E885-45E4-B56B-15CD529A1727}" type="presOf" srcId="{14CD0FDC-A95A-4101-A850-BAF0E0268427}" destId="{17287FE9-B74A-40D9-8022-8D533412684B}" srcOrd="0" destOrd="0" presId="urn:microsoft.com/office/officeart/2005/8/layout/radial5"/>
    <dgm:cxn modelId="{CED5AA2F-8EC3-4A08-935D-F3DF42BA053F}" type="presOf" srcId="{8D0B948F-1AD3-444C-B8CB-2426A6119229}" destId="{15196B02-F27C-4654-83E9-F82FAE550DB2}" srcOrd="0" destOrd="0" presId="urn:microsoft.com/office/officeart/2005/8/layout/radial5"/>
    <dgm:cxn modelId="{CE63848E-86C0-4F58-B0E8-817A3FD9000A}" type="presOf" srcId="{C9F8D7A6-40D0-4A76-9B63-41207B98B958}" destId="{CDDF3164-B852-4493-9074-286BB1232759}" srcOrd="0" destOrd="0" presId="urn:microsoft.com/office/officeart/2005/8/layout/radial5"/>
    <dgm:cxn modelId="{9B8058B4-F63F-4A62-9BDF-5AE960D4103B}" type="presOf" srcId="{646F9033-D8A5-455E-9BE3-E960A6A754DE}" destId="{63E72BB2-2021-4B2A-B8BE-918D1B60D5F9}" srcOrd="0" destOrd="0" presId="urn:microsoft.com/office/officeart/2005/8/layout/radial5"/>
    <dgm:cxn modelId="{ACDFB58B-1724-4DA6-9F61-47BBA16B5FC4}" type="presOf" srcId="{541D4682-FE06-4AA7-B8BB-FE92AC2D1752}" destId="{6878F73E-6B3B-4171-B2F0-21DF0373F9CF}" srcOrd="0" destOrd="0" presId="urn:microsoft.com/office/officeart/2005/8/layout/radial5"/>
    <dgm:cxn modelId="{4EC8D042-B5D6-443E-BA27-71033D515D10}" type="presOf" srcId="{159E0BE2-107E-49A7-89DD-939DDDFB3F40}" destId="{3EDE1B18-69B7-4FC4-B1C4-DF83BAB2F28D}" srcOrd="1" destOrd="0" presId="urn:microsoft.com/office/officeart/2005/8/layout/radial5"/>
    <dgm:cxn modelId="{1B93BC70-FAD5-41DA-A035-4ECE9A5316E4}" srcId="{C9F8D7A6-40D0-4A76-9B63-41207B98B958}" destId="{14CD0FDC-A95A-4101-A850-BAF0E0268427}" srcOrd="0" destOrd="0" parTransId="{159E0BE2-107E-49A7-89DD-939DDDFB3F40}" sibTransId="{75AC044D-ECF4-4FFE-A4A1-A4B2E797FFD3}"/>
    <dgm:cxn modelId="{0A6946E7-B764-4BCB-81A5-94297F062A14}" srcId="{C9F8D7A6-40D0-4A76-9B63-41207B98B958}" destId="{646F9033-D8A5-455E-9BE3-E960A6A754DE}" srcOrd="2" destOrd="0" parTransId="{8D0B948F-1AD3-444C-B8CB-2426A6119229}" sibTransId="{18B57208-06CE-4648-AEE5-89B0D3743FC7}"/>
    <dgm:cxn modelId="{82D8C812-23EF-4D45-8E91-9326A91F83E0}" type="presOf" srcId="{6FA92CF9-E4C1-4CD1-BD73-03DC335CDB34}" destId="{6F7E0CE2-C5B8-48A4-BFD9-388EE24D9C42}" srcOrd="0" destOrd="0" presId="urn:microsoft.com/office/officeart/2005/8/layout/radial5"/>
    <dgm:cxn modelId="{CCA14544-6AF1-4784-AB94-8451CDF55E2A}" type="presOf" srcId="{159E0BE2-107E-49A7-89DD-939DDDFB3F40}" destId="{5DDB2BE3-8946-4A5D-82E7-5E46719415C0}" srcOrd="0" destOrd="0" presId="urn:microsoft.com/office/officeart/2005/8/layout/radial5"/>
    <dgm:cxn modelId="{B04FD18F-11E0-417E-8C87-B1D103D17740}" type="presOf" srcId="{8D0B948F-1AD3-444C-B8CB-2426A6119229}" destId="{DF14E8F3-9565-4E02-B82F-E41301F0E2AB}" srcOrd="1" destOrd="0" presId="urn:microsoft.com/office/officeart/2005/8/layout/radial5"/>
    <dgm:cxn modelId="{98D0611A-A1F8-4EA3-90D9-421FA7DC47C7}" srcId="{C9F8D7A6-40D0-4A76-9B63-41207B98B958}" destId="{A1E6D44F-97D4-44C6-9B8F-D5116AEC4269}" srcOrd="3" destOrd="0" parTransId="{541D4682-FE06-4AA7-B8BB-FE92AC2D1752}" sibTransId="{23838569-1BEA-4825-BB7F-683436320355}"/>
    <dgm:cxn modelId="{12873F35-AE25-46A0-9D8C-97FC42766D2F}" srcId="{C9F8D7A6-40D0-4A76-9B63-41207B98B958}" destId="{779CE487-A226-4A0E-8AD1-F22E8DFF3637}" srcOrd="1" destOrd="0" parTransId="{194A49DA-8073-4311-998F-F1D19F04BC45}" sibTransId="{391A1DF8-2D6C-46A4-99C2-5A34A2445EC5}"/>
    <dgm:cxn modelId="{E28FC14F-5557-4536-AB7D-87F5D9C51143}" type="presOf" srcId="{A1E6D44F-97D4-44C6-9B8F-D5116AEC4269}" destId="{5410F4C4-AEEC-451E-90C5-B212B9BC7210}" srcOrd="0" destOrd="0" presId="urn:microsoft.com/office/officeart/2005/8/layout/radial5"/>
    <dgm:cxn modelId="{D6A7F556-0881-4EEF-9A9F-0DCDA677989E}" type="presParOf" srcId="{6F7E0CE2-C5B8-48A4-BFD9-388EE24D9C42}" destId="{CDDF3164-B852-4493-9074-286BB1232759}" srcOrd="0" destOrd="0" presId="urn:microsoft.com/office/officeart/2005/8/layout/radial5"/>
    <dgm:cxn modelId="{8B2DCDDE-28C0-4AA5-A161-953D6257A835}" type="presParOf" srcId="{6F7E0CE2-C5B8-48A4-BFD9-388EE24D9C42}" destId="{5DDB2BE3-8946-4A5D-82E7-5E46719415C0}" srcOrd="1" destOrd="0" presId="urn:microsoft.com/office/officeart/2005/8/layout/radial5"/>
    <dgm:cxn modelId="{FE2B59DA-43E2-4DDE-9FEE-E4C5461E7133}" type="presParOf" srcId="{5DDB2BE3-8946-4A5D-82E7-5E46719415C0}" destId="{3EDE1B18-69B7-4FC4-B1C4-DF83BAB2F28D}" srcOrd="0" destOrd="0" presId="urn:microsoft.com/office/officeart/2005/8/layout/radial5"/>
    <dgm:cxn modelId="{CED1032E-B1A2-4C51-ABF3-AC6B25F2F72A}" type="presParOf" srcId="{6F7E0CE2-C5B8-48A4-BFD9-388EE24D9C42}" destId="{17287FE9-B74A-40D9-8022-8D533412684B}" srcOrd="2" destOrd="0" presId="urn:microsoft.com/office/officeart/2005/8/layout/radial5"/>
    <dgm:cxn modelId="{7D32384B-87F9-468C-9BDD-4ACBAF2396FE}" type="presParOf" srcId="{6F7E0CE2-C5B8-48A4-BFD9-388EE24D9C42}" destId="{EC7E3999-A004-4E53-B925-06861E53CD2C}" srcOrd="3" destOrd="0" presId="urn:microsoft.com/office/officeart/2005/8/layout/radial5"/>
    <dgm:cxn modelId="{DABD97E9-4E10-44D2-BEAC-EBE7D595F1D8}" type="presParOf" srcId="{EC7E3999-A004-4E53-B925-06861E53CD2C}" destId="{E1796037-98EE-4114-9273-6266AC7F3AC4}" srcOrd="0" destOrd="0" presId="urn:microsoft.com/office/officeart/2005/8/layout/radial5"/>
    <dgm:cxn modelId="{1ECF31AD-751D-405B-A0F9-F1B6C3148128}" type="presParOf" srcId="{6F7E0CE2-C5B8-48A4-BFD9-388EE24D9C42}" destId="{917725D5-E004-400B-86A3-AF3A6605D1B1}" srcOrd="4" destOrd="0" presId="urn:microsoft.com/office/officeart/2005/8/layout/radial5"/>
    <dgm:cxn modelId="{74AA0DBD-6200-49FC-AECB-2933D57943F5}" type="presParOf" srcId="{6F7E0CE2-C5B8-48A4-BFD9-388EE24D9C42}" destId="{15196B02-F27C-4654-83E9-F82FAE550DB2}" srcOrd="5" destOrd="0" presId="urn:microsoft.com/office/officeart/2005/8/layout/radial5"/>
    <dgm:cxn modelId="{58D90724-1F7B-410F-BC62-9B62C71E82B2}" type="presParOf" srcId="{15196B02-F27C-4654-83E9-F82FAE550DB2}" destId="{DF14E8F3-9565-4E02-B82F-E41301F0E2AB}" srcOrd="0" destOrd="0" presId="urn:microsoft.com/office/officeart/2005/8/layout/radial5"/>
    <dgm:cxn modelId="{A47B383E-B9B6-43F7-B753-CC42A05D7C54}" type="presParOf" srcId="{6F7E0CE2-C5B8-48A4-BFD9-388EE24D9C42}" destId="{63E72BB2-2021-4B2A-B8BE-918D1B60D5F9}" srcOrd="6" destOrd="0" presId="urn:microsoft.com/office/officeart/2005/8/layout/radial5"/>
    <dgm:cxn modelId="{C8267C33-1970-4C36-896B-8FE4AC5B8E82}" type="presParOf" srcId="{6F7E0CE2-C5B8-48A4-BFD9-388EE24D9C42}" destId="{6878F73E-6B3B-4171-B2F0-21DF0373F9CF}" srcOrd="7" destOrd="0" presId="urn:microsoft.com/office/officeart/2005/8/layout/radial5"/>
    <dgm:cxn modelId="{E065C6AE-2092-413E-A406-596C6B473AC1}" type="presParOf" srcId="{6878F73E-6B3B-4171-B2F0-21DF0373F9CF}" destId="{CA3E177B-9BB0-4FDE-AD59-CF051CC6CCED}" srcOrd="0" destOrd="0" presId="urn:microsoft.com/office/officeart/2005/8/layout/radial5"/>
    <dgm:cxn modelId="{E698F3BE-EF19-43F2-8263-785F7489F2BE}" type="presParOf" srcId="{6F7E0CE2-C5B8-48A4-BFD9-388EE24D9C42}" destId="{5410F4C4-AEEC-451E-90C5-B212B9BC7210}" srcOrd="8" destOrd="0" presId="urn:microsoft.com/office/officeart/2005/8/layout/radial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860A26-7C8C-4B70-9C71-0667222EEB2B}" type="doc">
      <dgm:prSet loTypeId="urn:microsoft.com/office/officeart/2005/8/layout/radial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33B8CE18-F43F-48F4-9CC2-09674DE3CE31}">
      <dgm:prSet phldrT="[Text]" custT="1"/>
      <dgm:spPr/>
      <dgm:t>
        <a:bodyPr/>
        <a:lstStyle/>
        <a:p>
          <a:r>
            <a:rPr lang="en-US" sz="2600" dirty="0" smtClean="0">
              <a:latin typeface="Times New Roman" pitchFamily="18" charset="0"/>
              <a:cs typeface="Times New Roman" pitchFamily="18" charset="0"/>
            </a:rPr>
            <a:t>Container</a:t>
          </a:r>
          <a:endParaRPr lang="en-US" sz="2600" dirty="0">
            <a:latin typeface="Times New Roman" pitchFamily="18" charset="0"/>
            <a:cs typeface="Times New Roman" pitchFamily="18" charset="0"/>
          </a:endParaRPr>
        </a:p>
      </dgm:t>
    </dgm:pt>
    <dgm:pt modelId="{E19293EB-438B-4E92-AD4E-99F6027E6B03}" type="parTrans" cxnId="{C0A585A1-56DC-4200-AFE2-9F3EFD698B61}">
      <dgm:prSet/>
      <dgm:spPr/>
      <dgm:t>
        <a:bodyPr/>
        <a:lstStyle/>
        <a:p>
          <a:endParaRPr lang="en-US" sz="2600">
            <a:latin typeface="Times New Roman" pitchFamily="18" charset="0"/>
            <a:cs typeface="Times New Roman" pitchFamily="18" charset="0"/>
          </a:endParaRPr>
        </a:p>
      </dgm:t>
    </dgm:pt>
    <dgm:pt modelId="{6CD30C6B-3773-4307-ACB9-7F059AF0F696}" type="sibTrans" cxnId="{C0A585A1-56DC-4200-AFE2-9F3EFD698B61}">
      <dgm:prSet/>
      <dgm:spPr/>
      <dgm:t>
        <a:bodyPr/>
        <a:lstStyle/>
        <a:p>
          <a:endParaRPr lang="en-US" sz="2600">
            <a:latin typeface="Times New Roman" pitchFamily="18" charset="0"/>
            <a:cs typeface="Times New Roman" pitchFamily="18" charset="0"/>
          </a:endParaRPr>
        </a:p>
      </dgm:t>
    </dgm:pt>
    <dgm:pt modelId="{8D0054CA-76B4-478E-A2DF-EF8319773263}">
      <dgm:prSet phldrT="[Text]" custT="1"/>
      <dgm:spPr/>
      <dgm:t>
        <a:bodyPr/>
        <a:lstStyle/>
        <a:p>
          <a:r>
            <a:rPr lang="en-US" sz="2600" dirty="0" smtClean="0">
              <a:latin typeface="Times New Roman" pitchFamily="18" charset="0"/>
              <a:cs typeface="Times New Roman" pitchFamily="18" charset="0"/>
            </a:rPr>
            <a:t>Glass</a:t>
          </a:r>
          <a:endParaRPr lang="en-US" sz="2600" dirty="0">
            <a:latin typeface="Times New Roman" pitchFamily="18" charset="0"/>
            <a:cs typeface="Times New Roman" pitchFamily="18" charset="0"/>
          </a:endParaRPr>
        </a:p>
      </dgm:t>
    </dgm:pt>
    <dgm:pt modelId="{C610FC82-DA1D-4B44-B374-061738B4671E}" type="parTrans" cxnId="{67EBFF41-95B5-4597-9C9C-B58D633FF58F}">
      <dgm:prSet custT="1"/>
      <dgm:spPr/>
      <dgm:t>
        <a:bodyPr/>
        <a:lstStyle/>
        <a:p>
          <a:endParaRPr lang="en-US" sz="2600">
            <a:latin typeface="Times New Roman" pitchFamily="18" charset="0"/>
            <a:cs typeface="Times New Roman" pitchFamily="18" charset="0"/>
          </a:endParaRPr>
        </a:p>
      </dgm:t>
    </dgm:pt>
    <dgm:pt modelId="{ECE4AE22-21FC-42A0-840D-91F1FDD836E1}" type="sibTrans" cxnId="{67EBFF41-95B5-4597-9C9C-B58D633FF58F}">
      <dgm:prSet/>
      <dgm:spPr/>
      <dgm:t>
        <a:bodyPr/>
        <a:lstStyle/>
        <a:p>
          <a:endParaRPr lang="en-US" sz="2600">
            <a:latin typeface="Times New Roman" pitchFamily="18" charset="0"/>
            <a:cs typeface="Times New Roman" pitchFamily="18" charset="0"/>
          </a:endParaRPr>
        </a:p>
      </dgm:t>
    </dgm:pt>
    <dgm:pt modelId="{08F33F1C-112C-4E92-B654-24C5D3FF064B}">
      <dgm:prSet phldrT="[Text]" custT="1"/>
      <dgm:spPr/>
      <dgm:t>
        <a:bodyPr/>
        <a:lstStyle/>
        <a:p>
          <a:r>
            <a:rPr lang="en-US" sz="2600" dirty="0" smtClean="0">
              <a:latin typeface="Times New Roman" pitchFamily="18" charset="0"/>
              <a:cs typeface="Times New Roman" pitchFamily="18" charset="0"/>
            </a:rPr>
            <a:t>Plastic</a:t>
          </a:r>
          <a:endParaRPr lang="en-US" sz="2600" dirty="0">
            <a:latin typeface="Times New Roman" pitchFamily="18" charset="0"/>
            <a:cs typeface="Times New Roman" pitchFamily="18" charset="0"/>
          </a:endParaRPr>
        </a:p>
      </dgm:t>
    </dgm:pt>
    <dgm:pt modelId="{897B199E-0B97-4B35-83A1-A8192B146C13}" type="parTrans" cxnId="{8A89DA27-8401-41FD-878B-22A6419E20F9}">
      <dgm:prSet custT="1"/>
      <dgm:spPr/>
      <dgm:t>
        <a:bodyPr/>
        <a:lstStyle/>
        <a:p>
          <a:endParaRPr lang="en-US" sz="2600">
            <a:latin typeface="Times New Roman" pitchFamily="18" charset="0"/>
            <a:cs typeface="Times New Roman" pitchFamily="18" charset="0"/>
          </a:endParaRPr>
        </a:p>
      </dgm:t>
    </dgm:pt>
    <dgm:pt modelId="{F6EA3624-7F9A-4447-8A17-6B343906EFA3}" type="sibTrans" cxnId="{8A89DA27-8401-41FD-878B-22A6419E20F9}">
      <dgm:prSet/>
      <dgm:spPr/>
      <dgm:t>
        <a:bodyPr/>
        <a:lstStyle/>
        <a:p>
          <a:endParaRPr lang="en-US" sz="2600">
            <a:latin typeface="Times New Roman" pitchFamily="18" charset="0"/>
            <a:cs typeface="Times New Roman" pitchFamily="18" charset="0"/>
          </a:endParaRPr>
        </a:p>
      </dgm:t>
    </dgm:pt>
    <dgm:pt modelId="{8279279A-9D5A-4D23-8B7A-9B7B0D09666E}">
      <dgm:prSet phldrT="[Text]" custT="1"/>
      <dgm:spPr/>
      <dgm:t>
        <a:bodyPr/>
        <a:lstStyle/>
        <a:p>
          <a:r>
            <a:rPr lang="en-US" sz="2600" dirty="0" smtClean="0">
              <a:latin typeface="Times New Roman" pitchFamily="18" charset="0"/>
              <a:cs typeface="Times New Roman" pitchFamily="18" charset="0"/>
            </a:rPr>
            <a:t>Metal</a:t>
          </a:r>
          <a:endParaRPr lang="en-US" sz="2600" dirty="0">
            <a:latin typeface="Times New Roman" pitchFamily="18" charset="0"/>
            <a:cs typeface="Times New Roman" pitchFamily="18" charset="0"/>
          </a:endParaRPr>
        </a:p>
      </dgm:t>
    </dgm:pt>
    <dgm:pt modelId="{D2E75D3D-0B47-4C18-A979-786D4893FD86}" type="parTrans" cxnId="{A9829216-AB9E-4C0A-A2A1-B148833895A2}">
      <dgm:prSet custT="1"/>
      <dgm:spPr/>
      <dgm:t>
        <a:bodyPr/>
        <a:lstStyle/>
        <a:p>
          <a:endParaRPr lang="en-US" sz="2600">
            <a:latin typeface="Times New Roman" pitchFamily="18" charset="0"/>
            <a:cs typeface="Times New Roman" pitchFamily="18" charset="0"/>
          </a:endParaRPr>
        </a:p>
      </dgm:t>
    </dgm:pt>
    <dgm:pt modelId="{EEFD7ADA-C66A-460E-B998-2C0BAA5668DE}" type="sibTrans" cxnId="{A9829216-AB9E-4C0A-A2A1-B148833895A2}">
      <dgm:prSet/>
      <dgm:spPr/>
      <dgm:t>
        <a:bodyPr/>
        <a:lstStyle/>
        <a:p>
          <a:endParaRPr lang="en-US" sz="2600">
            <a:latin typeface="Times New Roman" pitchFamily="18" charset="0"/>
            <a:cs typeface="Times New Roman" pitchFamily="18" charset="0"/>
          </a:endParaRPr>
        </a:p>
      </dgm:t>
    </dgm:pt>
    <dgm:pt modelId="{28B406D3-1957-4F30-A6A1-21D8E0081CEB}">
      <dgm:prSet phldrT="[Text]" custT="1"/>
      <dgm:spPr/>
      <dgm:t>
        <a:bodyPr/>
        <a:lstStyle/>
        <a:p>
          <a:r>
            <a:rPr lang="en-US" sz="2600" dirty="0" smtClean="0">
              <a:latin typeface="Times New Roman" pitchFamily="18" charset="0"/>
              <a:cs typeface="Times New Roman" pitchFamily="18" charset="0"/>
            </a:rPr>
            <a:t>Paper</a:t>
          </a:r>
          <a:endParaRPr lang="en-US" sz="2600" dirty="0">
            <a:latin typeface="Times New Roman" pitchFamily="18" charset="0"/>
            <a:cs typeface="Times New Roman" pitchFamily="18" charset="0"/>
          </a:endParaRPr>
        </a:p>
      </dgm:t>
    </dgm:pt>
    <dgm:pt modelId="{CE4DC88B-2356-441C-A123-EFA2FB16A778}" type="parTrans" cxnId="{1E60FD61-912A-4363-B1A3-7DFC83F743B5}">
      <dgm:prSet custT="1"/>
      <dgm:spPr/>
      <dgm:t>
        <a:bodyPr/>
        <a:lstStyle/>
        <a:p>
          <a:endParaRPr lang="en-US" sz="2600">
            <a:latin typeface="Times New Roman" pitchFamily="18" charset="0"/>
            <a:cs typeface="Times New Roman" pitchFamily="18" charset="0"/>
          </a:endParaRPr>
        </a:p>
      </dgm:t>
    </dgm:pt>
    <dgm:pt modelId="{3CC93084-26B4-457D-9350-D81048115ADC}" type="sibTrans" cxnId="{1E60FD61-912A-4363-B1A3-7DFC83F743B5}">
      <dgm:prSet/>
      <dgm:spPr/>
      <dgm:t>
        <a:bodyPr/>
        <a:lstStyle/>
        <a:p>
          <a:endParaRPr lang="en-US" sz="2600">
            <a:latin typeface="Times New Roman" pitchFamily="18" charset="0"/>
            <a:cs typeface="Times New Roman" pitchFamily="18" charset="0"/>
          </a:endParaRPr>
        </a:p>
      </dgm:t>
    </dgm:pt>
    <dgm:pt modelId="{16475457-0AAA-4E01-973A-FA2661B584F1}" type="pres">
      <dgm:prSet presAssocID="{EF860A26-7C8C-4B70-9C71-0667222EEB2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C91064-D1A3-4C4E-9C2A-F399DCA158A0}" type="pres">
      <dgm:prSet presAssocID="{33B8CE18-F43F-48F4-9CC2-09674DE3CE31}" presName="centerShape" presStyleLbl="node0" presStyleIdx="0" presStyleCnt="1" custScaleX="123603"/>
      <dgm:spPr/>
      <dgm:t>
        <a:bodyPr/>
        <a:lstStyle/>
        <a:p>
          <a:endParaRPr lang="en-US"/>
        </a:p>
      </dgm:t>
    </dgm:pt>
    <dgm:pt modelId="{1BFEAB11-60CD-434A-898B-057FCC5E251E}" type="pres">
      <dgm:prSet presAssocID="{C610FC82-DA1D-4B44-B374-061738B4671E}" presName="parTrans" presStyleLbl="sibTrans2D1" presStyleIdx="0" presStyleCnt="4"/>
      <dgm:spPr/>
      <dgm:t>
        <a:bodyPr/>
        <a:lstStyle/>
        <a:p>
          <a:endParaRPr lang="en-US"/>
        </a:p>
      </dgm:t>
    </dgm:pt>
    <dgm:pt modelId="{7EAAA48D-7770-447C-9539-9C19201CE4AE}" type="pres">
      <dgm:prSet presAssocID="{C610FC82-DA1D-4B44-B374-061738B4671E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F83B66D6-D41A-4E73-B9C9-0994C9684BC2}" type="pres">
      <dgm:prSet presAssocID="{8D0054CA-76B4-478E-A2DF-EF8319773263}" presName="node" presStyleLbl="node1" presStyleIdx="0" presStyleCnt="4" custScaleX="133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6C2BA8-5716-4503-AD0D-4EEFAB6BD22D}" type="pres">
      <dgm:prSet presAssocID="{897B199E-0B97-4B35-83A1-A8192B146C13}" presName="parTrans" presStyleLbl="sibTrans2D1" presStyleIdx="1" presStyleCnt="4"/>
      <dgm:spPr/>
      <dgm:t>
        <a:bodyPr/>
        <a:lstStyle/>
        <a:p>
          <a:endParaRPr lang="en-US"/>
        </a:p>
      </dgm:t>
    </dgm:pt>
    <dgm:pt modelId="{252070DE-DE17-4228-A824-336A298E677C}" type="pres">
      <dgm:prSet presAssocID="{897B199E-0B97-4B35-83A1-A8192B146C13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58B279EE-AC74-414E-991F-8B45D0616ACF}" type="pres">
      <dgm:prSet presAssocID="{08F33F1C-112C-4E92-B654-24C5D3FF064B}" presName="node" presStyleLbl="node1" presStyleIdx="1" presStyleCnt="4" custRadScaleRad="120662" custRadScaleInc="-17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875353-2559-4754-9149-CA99255A6B0D}" type="pres">
      <dgm:prSet presAssocID="{D2E75D3D-0B47-4C18-A979-786D4893FD86}" presName="parTrans" presStyleLbl="sibTrans2D1" presStyleIdx="2" presStyleCnt="4"/>
      <dgm:spPr/>
      <dgm:t>
        <a:bodyPr/>
        <a:lstStyle/>
        <a:p>
          <a:endParaRPr lang="en-US"/>
        </a:p>
      </dgm:t>
    </dgm:pt>
    <dgm:pt modelId="{F4F74435-5875-4218-A530-B98DDC5987B1}" type="pres">
      <dgm:prSet presAssocID="{D2E75D3D-0B47-4C18-A979-786D4893FD8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C6809360-4FB8-417B-94ED-0BBA6B90C127}" type="pres">
      <dgm:prSet presAssocID="{8279279A-9D5A-4D23-8B7A-9B7B0D09666E}" presName="node" presStyleLbl="node1" presStyleIdx="2" presStyleCnt="4" custScaleX="1236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B6ECC6-00F0-4A34-9A59-9FCA7BE6A3BC}" type="pres">
      <dgm:prSet presAssocID="{CE4DC88B-2356-441C-A123-EFA2FB16A778}" presName="parTrans" presStyleLbl="sibTrans2D1" presStyleIdx="3" presStyleCnt="4"/>
      <dgm:spPr/>
      <dgm:t>
        <a:bodyPr/>
        <a:lstStyle/>
        <a:p>
          <a:endParaRPr lang="en-US"/>
        </a:p>
      </dgm:t>
    </dgm:pt>
    <dgm:pt modelId="{5A549102-AF1E-48CC-A3DF-4482F47FD0F5}" type="pres">
      <dgm:prSet presAssocID="{CE4DC88B-2356-441C-A123-EFA2FB16A778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35E5F562-94D9-455F-85C9-23B69FD8B4AB}" type="pres">
      <dgm:prSet presAssocID="{28B406D3-1957-4F30-A6A1-21D8E0081CEB}" presName="node" presStyleLbl="node1" presStyleIdx="3" presStyleCnt="4" custRadScaleRad="130734" custRadScaleInc="-1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B47949-FD47-4062-B9AD-74A959A48602}" type="presOf" srcId="{D2E75D3D-0B47-4C18-A979-786D4893FD86}" destId="{A1875353-2559-4754-9149-CA99255A6B0D}" srcOrd="0" destOrd="0" presId="urn:microsoft.com/office/officeart/2005/8/layout/radial5"/>
    <dgm:cxn modelId="{0355EFDA-F65C-4E16-8721-327127B0792A}" type="presOf" srcId="{D2E75D3D-0B47-4C18-A979-786D4893FD86}" destId="{F4F74435-5875-4218-A530-B98DDC5987B1}" srcOrd="1" destOrd="0" presId="urn:microsoft.com/office/officeart/2005/8/layout/radial5"/>
    <dgm:cxn modelId="{86A1A5A0-33C4-47BC-A39B-4B7C3D03F241}" type="presOf" srcId="{33B8CE18-F43F-48F4-9CC2-09674DE3CE31}" destId="{84C91064-D1A3-4C4E-9C2A-F399DCA158A0}" srcOrd="0" destOrd="0" presId="urn:microsoft.com/office/officeart/2005/8/layout/radial5"/>
    <dgm:cxn modelId="{8A89DA27-8401-41FD-878B-22A6419E20F9}" srcId="{33B8CE18-F43F-48F4-9CC2-09674DE3CE31}" destId="{08F33F1C-112C-4E92-B654-24C5D3FF064B}" srcOrd="1" destOrd="0" parTransId="{897B199E-0B97-4B35-83A1-A8192B146C13}" sibTransId="{F6EA3624-7F9A-4447-8A17-6B343906EFA3}"/>
    <dgm:cxn modelId="{67EBFF41-95B5-4597-9C9C-B58D633FF58F}" srcId="{33B8CE18-F43F-48F4-9CC2-09674DE3CE31}" destId="{8D0054CA-76B4-478E-A2DF-EF8319773263}" srcOrd="0" destOrd="0" parTransId="{C610FC82-DA1D-4B44-B374-061738B4671E}" sibTransId="{ECE4AE22-21FC-42A0-840D-91F1FDD836E1}"/>
    <dgm:cxn modelId="{A9829216-AB9E-4C0A-A2A1-B148833895A2}" srcId="{33B8CE18-F43F-48F4-9CC2-09674DE3CE31}" destId="{8279279A-9D5A-4D23-8B7A-9B7B0D09666E}" srcOrd="2" destOrd="0" parTransId="{D2E75D3D-0B47-4C18-A979-786D4893FD86}" sibTransId="{EEFD7ADA-C66A-460E-B998-2C0BAA5668DE}"/>
    <dgm:cxn modelId="{FFA0DDC5-4504-4EDB-A865-F600F7D4C782}" type="presOf" srcId="{CE4DC88B-2356-441C-A123-EFA2FB16A778}" destId="{5A549102-AF1E-48CC-A3DF-4482F47FD0F5}" srcOrd="1" destOrd="0" presId="urn:microsoft.com/office/officeart/2005/8/layout/radial5"/>
    <dgm:cxn modelId="{65145420-D126-4F36-B953-F235046D7221}" type="presOf" srcId="{8279279A-9D5A-4D23-8B7A-9B7B0D09666E}" destId="{C6809360-4FB8-417B-94ED-0BBA6B90C127}" srcOrd="0" destOrd="0" presId="urn:microsoft.com/office/officeart/2005/8/layout/radial5"/>
    <dgm:cxn modelId="{8041C128-B3F1-4708-B15C-6EFE8E4364F9}" type="presOf" srcId="{CE4DC88B-2356-441C-A123-EFA2FB16A778}" destId="{15B6ECC6-00F0-4A34-9A59-9FCA7BE6A3BC}" srcOrd="0" destOrd="0" presId="urn:microsoft.com/office/officeart/2005/8/layout/radial5"/>
    <dgm:cxn modelId="{008DB569-7BC8-4392-B8B8-0D0EF9CDC337}" type="presOf" srcId="{897B199E-0B97-4B35-83A1-A8192B146C13}" destId="{252070DE-DE17-4228-A824-336A298E677C}" srcOrd="1" destOrd="0" presId="urn:microsoft.com/office/officeart/2005/8/layout/radial5"/>
    <dgm:cxn modelId="{44FC65F0-86C2-42B2-89D1-2E3EC18254C1}" type="presOf" srcId="{EF860A26-7C8C-4B70-9C71-0667222EEB2B}" destId="{16475457-0AAA-4E01-973A-FA2661B584F1}" srcOrd="0" destOrd="0" presId="urn:microsoft.com/office/officeart/2005/8/layout/radial5"/>
    <dgm:cxn modelId="{04E9247C-DFB5-4003-B178-08FFC4E77FF3}" type="presOf" srcId="{08F33F1C-112C-4E92-B654-24C5D3FF064B}" destId="{58B279EE-AC74-414E-991F-8B45D0616ACF}" srcOrd="0" destOrd="0" presId="urn:microsoft.com/office/officeart/2005/8/layout/radial5"/>
    <dgm:cxn modelId="{672137BC-5CCA-442A-BCBC-7E96D03B2262}" type="presOf" srcId="{8D0054CA-76B4-478E-A2DF-EF8319773263}" destId="{F83B66D6-D41A-4E73-B9C9-0994C9684BC2}" srcOrd="0" destOrd="0" presId="urn:microsoft.com/office/officeart/2005/8/layout/radial5"/>
    <dgm:cxn modelId="{C0A585A1-56DC-4200-AFE2-9F3EFD698B61}" srcId="{EF860A26-7C8C-4B70-9C71-0667222EEB2B}" destId="{33B8CE18-F43F-48F4-9CC2-09674DE3CE31}" srcOrd="0" destOrd="0" parTransId="{E19293EB-438B-4E92-AD4E-99F6027E6B03}" sibTransId="{6CD30C6B-3773-4307-ACB9-7F059AF0F696}"/>
    <dgm:cxn modelId="{CEBE4E25-E43C-455D-ADE4-29AAEDF5E11F}" type="presOf" srcId="{28B406D3-1957-4F30-A6A1-21D8E0081CEB}" destId="{35E5F562-94D9-455F-85C9-23B69FD8B4AB}" srcOrd="0" destOrd="0" presId="urn:microsoft.com/office/officeart/2005/8/layout/radial5"/>
    <dgm:cxn modelId="{575CBF78-74E8-4472-A85D-6E2D0A67FB6C}" type="presOf" srcId="{C610FC82-DA1D-4B44-B374-061738B4671E}" destId="{1BFEAB11-60CD-434A-898B-057FCC5E251E}" srcOrd="0" destOrd="0" presId="urn:microsoft.com/office/officeart/2005/8/layout/radial5"/>
    <dgm:cxn modelId="{7BE1772C-E2B1-494E-B1F7-FB2D2D52514E}" type="presOf" srcId="{C610FC82-DA1D-4B44-B374-061738B4671E}" destId="{7EAAA48D-7770-447C-9539-9C19201CE4AE}" srcOrd="1" destOrd="0" presId="urn:microsoft.com/office/officeart/2005/8/layout/radial5"/>
    <dgm:cxn modelId="{2D453E26-7C16-409D-8440-5917B3939804}" type="presOf" srcId="{897B199E-0B97-4B35-83A1-A8192B146C13}" destId="{496C2BA8-5716-4503-AD0D-4EEFAB6BD22D}" srcOrd="0" destOrd="0" presId="urn:microsoft.com/office/officeart/2005/8/layout/radial5"/>
    <dgm:cxn modelId="{1E60FD61-912A-4363-B1A3-7DFC83F743B5}" srcId="{33B8CE18-F43F-48F4-9CC2-09674DE3CE31}" destId="{28B406D3-1957-4F30-A6A1-21D8E0081CEB}" srcOrd="3" destOrd="0" parTransId="{CE4DC88B-2356-441C-A123-EFA2FB16A778}" sibTransId="{3CC93084-26B4-457D-9350-D81048115ADC}"/>
    <dgm:cxn modelId="{434012EB-CA51-4423-91AA-800E15A469D0}" type="presParOf" srcId="{16475457-0AAA-4E01-973A-FA2661B584F1}" destId="{84C91064-D1A3-4C4E-9C2A-F399DCA158A0}" srcOrd="0" destOrd="0" presId="urn:microsoft.com/office/officeart/2005/8/layout/radial5"/>
    <dgm:cxn modelId="{3CAB9047-8BF4-47B6-82CD-D1973C7B1921}" type="presParOf" srcId="{16475457-0AAA-4E01-973A-FA2661B584F1}" destId="{1BFEAB11-60CD-434A-898B-057FCC5E251E}" srcOrd="1" destOrd="0" presId="urn:microsoft.com/office/officeart/2005/8/layout/radial5"/>
    <dgm:cxn modelId="{57CD29B1-CCD2-44CB-877E-2A0695EE6182}" type="presParOf" srcId="{1BFEAB11-60CD-434A-898B-057FCC5E251E}" destId="{7EAAA48D-7770-447C-9539-9C19201CE4AE}" srcOrd="0" destOrd="0" presId="urn:microsoft.com/office/officeart/2005/8/layout/radial5"/>
    <dgm:cxn modelId="{A67F05D1-FA41-403E-A74A-984EF9331FB1}" type="presParOf" srcId="{16475457-0AAA-4E01-973A-FA2661B584F1}" destId="{F83B66D6-D41A-4E73-B9C9-0994C9684BC2}" srcOrd="2" destOrd="0" presId="urn:microsoft.com/office/officeart/2005/8/layout/radial5"/>
    <dgm:cxn modelId="{69DBA62C-A690-4F51-A116-686DD136F95E}" type="presParOf" srcId="{16475457-0AAA-4E01-973A-FA2661B584F1}" destId="{496C2BA8-5716-4503-AD0D-4EEFAB6BD22D}" srcOrd="3" destOrd="0" presId="urn:microsoft.com/office/officeart/2005/8/layout/radial5"/>
    <dgm:cxn modelId="{5742D815-2602-40EB-A89B-A7CFB0D1F781}" type="presParOf" srcId="{496C2BA8-5716-4503-AD0D-4EEFAB6BD22D}" destId="{252070DE-DE17-4228-A824-336A298E677C}" srcOrd="0" destOrd="0" presId="urn:microsoft.com/office/officeart/2005/8/layout/radial5"/>
    <dgm:cxn modelId="{3B485C30-3E2E-478A-9834-9E9ABED6FEE5}" type="presParOf" srcId="{16475457-0AAA-4E01-973A-FA2661B584F1}" destId="{58B279EE-AC74-414E-991F-8B45D0616ACF}" srcOrd="4" destOrd="0" presId="urn:microsoft.com/office/officeart/2005/8/layout/radial5"/>
    <dgm:cxn modelId="{3F8F4E6C-A677-48C4-85B4-C44E95736F51}" type="presParOf" srcId="{16475457-0AAA-4E01-973A-FA2661B584F1}" destId="{A1875353-2559-4754-9149-CA99255A6B0D}" srcOrd="5" destOrd="0" presId="urn:microsoft.com/office/officeart/2005/8/layout/radial5"/>
    <dgm:cxn modelId="{CE07E24B-A9C1-416A-97AF-9AC80510C8F2}" type="presParOf" srcId="{A1875353-2559-4754-9149-CA99255A6B0D}" destId="{F4F74435-5875-4218-A530-B98DDC5987B1}" srcOrd="0" destOrd="0" presId="urn:microsoft.com/office/officeart/2005/8/layout/radial5"/>
    <dgm:cxn modelId="{1B88D153-1DD0-401B-A74D-4BC874CF4001}" type="presParOf" srcId="{16475457-0AAA-4E01-973A-FA2661B584F1}" destId="{C6809360-4FB8-417B-94ED-0BBA6B90C127}" srcOrd="6" destOrd="0" presId="urn:microsoft.com/office/officeart/2005/8/layout/radial5"/>
    <dgm:cxn modelId="{6BFC06DB-E844-48EC-BFED-74E7432FD9C3}" type="presParOf" srcId="{16475457-0AAA-4E01-973A-FA2661B584F1}" destId="{15B6ECC6-00F0-4A34-9A59-9FCA7BE6A3BC}" srcOrd="7" destOrd="0" presId="urn:microsoft.com/office/officeart/2005/8/layout/radial5"/>
    <dgm:cxn modelId="{3A30AEA9-C086-4C41-8B15-2E3485B166D2}" type="presParOf" srcId="{15B6ECC6-00F0-4A34-9A59-9FCA7BE6A3BC}" destId="{5A549102-AF1E-48CC-A3DF-4482F47FD0F5}" srcOrd="0" destOrd="0" presId="urn:microsoft.com/office/officeart/2005/8/layout/radial5"/>
    <dgm:cxn modelId="{9482778E-B15C-49D6-9EAE-6ED7E298606F}" type="presParOf" srcId="{16475457-0AAA-4E01-973A-FA2661B584F1}" destId="{35E5F562-94D9-455F-85C9-23B69FD8B4AB}" srcOrd="8" destOrd="0" presId="urn:microsoft.com/office/officeart/2005/8/layout/radial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860A26-7C8C-4B70-9C71-0667222EEB2B}" type="doc">
      <dgm:prSet loTypeId="urn:microsoft.com/office/officeart/2005/8/layout/radial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33B8CE18-F43F-48F4-9CC2-09674DE3CE31}">
      <dgm:prSet phldrT="[Text]" custT="1"/>
      <dgm:spPr/>
      <dgm:t>
        <a:bodyPr/>
        <a:lstStyle/>
        <a:p>
          <a:r>
            <a:rPr lang="en-US" sz="2600" dirty="0" smtClean="0">
              <a:latin typeface="Times New Roman" pitchFamily="18" charset="0"/>
              <a:cs typeface="Times New Roman" pitchFamily="18" charset="0"/>
            </a:rPr>
            <a:t>closures</a:t>
          </a:r>
          <a:endParaRPr lang="en-US" sz="2600" dirty="0">
            <a:latin typeface="Times New Roman" pitchFamily="18" charset="0"/>
            <a:cs typeface="Times New Roman" pitchFamily="18" charset="0"/>
          </a:endParaRPr>
        </a:p>
      </dgm:t>
    </dgm:pt>
    <dgm:pt modelId="{E19293EB-438B-4E92-AD4E-99F6027E6B03}" type="parTrans" cxnId="{C0A585A1-56DC-4200-AFE2-9F3EFD698B61}">
      <dgm:prSet/>
      <dgm:spPr/>
      <dgm:t>
        <a:bodyPr/>
        <a:lstStyle/>
        <a:p>
          <a:endParaRPr lang="en-US" sz="2600">
            <a:latin typeface="Times New Roman" pitchFamily="18" charset="0"/>
            <a:cs typeface="Times New Roman" pitchFamily="18" charset="0"/>
          </a:endParaRPr>
        </a:p>
      </dgm:t>
    </dgm:pt>
    <dgm:pt modelId="{6CD30C6B-3773-4307-ACB9-7F059AF0F696}" type="sibTrans" cxnId="{C0A585A1-56DC-4200-AFE2-9F3EFD698B61}">
      <dgm:prSet/>
      <dgm:spPr/>
      <dgm:t>
        <a:bodyPr/>
        <a:lstStyle/>
        <a:p>
          <a:endParaRPr lang="en-US" sz="2600">
            <a:latin typeface="Times New Roman" pitchFamily="18" charset="0"/>
            <a:cs typeface="Times New Roman" pitchFamily="18" charset="0"/>
          </a:endParaRPr>
        </a:p>
      </dgm:t>
    </dgm:pt>
    <dgm:pt modelId="{8D0054CA-76B4-478E-A2DF-EF8319773263}">
      <dgm:prSet phldrT="[Text]" custT="1"/>
      <dgm:spPr/>
      <dgm:t>
        <a:bodyPr/>
        <a:lstStyle/>
        <a:p>
          <a:r>
            <a:rPr lang="en-US" sz="2600" dirty="0" smtClean="0">
              <a:latin typeface="Times New Roman" pitchFamily="18" charset="0"/>
              <a:cs typeface="Times New Roman" pitchFamily="18" charset="0"/>
            </a:rPr>
            <a:t>Glass</a:t>
          </a:r>
          <a:endParaRPr lang="en-US" sz="2600" dirty="0">
            <a:latin typeface="Times New Roman" pitchFamily="18" charset="0"/>
            <a:cs typeface="Times New Roman" pitchFamily="18" charset="0"/>
          </a:endParaRPr>
        </a:p>
      </dgm:t>
    </dgm:pt>
    <dgm:pt modelId="{C610FC82-DA1D-4B44-B374-061738B4671E}" type="parTrans" cxnId="{67EBFF41-95B5-4597-9C9C-B58D633FF58F}">
      <dgm:prSet custT="1"/>
      <dgm:spPr/>
      <dgm:t>
        <a:bodyPr/>
        <a:lstStyle/>
        <a:p>
          <a:endParaRPr lang="en-US" sz="2600">
            <a:latin typeface="Times New Roman" pitchFamily="18" charset="0"/>
            <a:cs typeface="Times New Roman" pitchFamily="18" charset="0"/>
          </a:endParaRPr>
        </a:p>
      </dgm:t>
    </dgm:pt>
    <dgm:pt modelId="{ECE4AE22-21FC-42A0-840D-91F1FDD836E1}" type="sibTrans" cxnId="{67EBFF41-95B5-4597-9C9C-B58D633FF58F}">
      <dgm:prSet/>
      <dgm:spPr/>
      <dgm:t>
        <a:bodyPr/>
        <a:lstStyle/>
        <a:p>
          <a:endParaRPr lang="en-US" sz="2600">
            <a:latin typeface="Times New Roman" pitchFamily="18" charset="0"/>
            <a:cs typeface="Times New Roman" pitchFamily="18" charset="0"/>
          </a:endParaRPr>
        </a:p>
      </dgm:t>
    </dgm:pt>
    <dgm:pt modelId="{08F33F1C-112C-4E92-B654-24C5D3FF064B}">
      <dgm:prSet phldrT="[Text]" custT="1"/>
      <dgm:spPr/>
      <dgm:t>
        <a:bodyPr/>
        <a:lstStyle/>
        <a:p>
          <a:r>
            <a:rPr lang="en-US" sz="2600" dirty="0" smtClean="0">
              <a:latin typeface="Times New Roman" pitchFamily="18" charset="0"/>
              <a:cs typeface="Times New Roman" pitchFamily="18" charset="0"/>
            </a:rPr>
            <a:t>Plastic</a:t>
          </a:r>
          <a:endParaRPr lang="en-US" sz="2600" dirty="0">
            <a:latin typeface="Times New Roman" pitchFamily="18" charset="0"/>
            <a:cs typeface="Times New Roman" pitchFamily="18" charset="0"/>
          </a:endParaRPr>
        </a:p>
      </dgm:t>
    </dgm:pt>
    <dgm:pt modelId="{897B199E-0B97-4B35-83A1-A8192B146C13}" type="parTrans" cxnId="{8A89DA27-8401-41FD-878B-22A6419E20F9}">
      <dgm:prSet custT="1"/>
      <dgm:spPr/>
      <dgm:t>
        <a:bodyPr/>
        <a:lstStyle/>
        <a:p>
          <a:endParaRPr lang="en-US" sz="2600">
            <a:latin typeface="Times New Roman" pitchFamily="18" charset="0"/>
            <a:cs typeface="Times New Roman" pitchFamily="18" charset="0"/>
          </a:endParaRPr>
        </a:p>
      </dgm:t>
    </dgm:pt>
    <dgm:pt modelId="{F6EA3624-7F9A-4447-8A17-6B343906EFA3}" type="sibTrans" cxnId="{8A89DA27-8401-41FD-878B-22A6419E20F9}">
      <dgm:prSet/>
      <dgm:spPr/>
      <dgm:t>
        <a:bodyPr/>
        <a:lstStyle/>
        <a:p>
          <a:endParaRPr lang="en-US" sz="2600">
            <a:latin typeface="Times New Roman" pitchFamily="18" charset="0"/>
            <a:cs typeface="Times New Roman" pitchFamily="18" charset="0"/>
          </a:endParaRPr>
        </a:p>
      </dgm:t>
    </dgm:pt>
    <dgm:pt modelId="{8279279A-9D5A-4D23-8B7A-9B7B0D09666E}">
      <dgm:prSet phldrT="[Text]" custT="1"/>
      <dgm:spPr/>
      <dgm:t>
        <a:bodyPr/>
        <a:lstStyle/>
        <a:p>
          <a:r>
            <a:rPr lang="en-US" sz="2600" dirty="0" smtClean="0">
              <a:latin typeface="Times New Roman" pitchFamily="18" charset="0"/>
              <a:cs typeface="Times New Roman" pitchFamily="18" charset="0"/>
            </a:rPr>
            <a:t>Metal</a:t>
          </a:r>
          <a:endParaRPr lang="en-US" sz="2600" dirty="0">
            <a:latin typeface="Times New Roman" pitchFamily="18" charset="0"/>
            <a:cs typeface="Times New Roman" pitchFamily="18" charset="0"/>
          </a:endParaRPr>
        </a:p>
      </dgm:t>
    </dgm:pt>
    <dgm:pt modelId="{D2E75D3D-0B47-4C18-A979-786D4893FD86}" type="parTrans" cxnId="{A9829216-AB9E-4C0A-A2A1-B148833895A2}">
      <dgm:prSet custT="1"/>
      <dgm:spPr/>
      <dgm:t>
        <a:bodyPr/>
        <a:lstStyle/>
        <a:p>
          <a:endParaRPr lang="en-US" sz="2600">
            <a:latin typeface="Times New Roman" pitchFamily="18" charset="0"/>
            <a:cs typeface="Times New Roman" pitchFamily="18" charset="0"/>
          </a:endParaRPr>
        </a:p>
      </dgm:t>
    </dgm:pt>
    <dgm:pt modelId="{EEFD7ADA-C66A-460E-B998-2C0BAA5668DE}" type="sibTrans" cxnId="{A9829216-AB9E-4C0A-A2A1-B148833895A2}">
      <dgm:prSet/>
      <dgm:spPr/>
      <dgm:t>
        <a:bodyPr/>
        <a:lstStyle/>
        <a:p>
          <a:endParaRPr lang="en-US" sz="2600">
            <a:latin typeface="Times New Roman" pitchFamily="18" charset="0"/>
            <a:cs typeface="Times New Roman" pitchFamily="18" charset="0"/>
          </a:endParaRPr>
        </a:p>
      </dgm:t>
    </dgm:pt>
    <dgm:pt modelId="{28B406D3-1957-4F30-A6A1-21D8E0081CEB}">
      <dgm:prSet phldrT="[Text]" custT="1"/>
      <dgm:spPr/>
      <dgm:t>
        <a:bodyPr/>
        <a:lstStyle/>
        <a:p>
          <a:r>
            <a:rPr lang="en-US" sz="2600" dirty="0" smtClean="0">
              <a:latin typeface="Times New Roman" pitchFamily="18" charset="0"/>
              <a:cs typeface="Times New Roman" pitchFamily="18" charset="0"/>
            </a:rPr>
            <a:t>cork</a:t>
          </a:r>
          <a:endParaRPr lang="en-US" sz="2600" dirty="0">
            <a:latin typeface="Times New Roman" pitchFamily="18" charset="0"/>
            <a:cs typeface="Times New Roman" pitchFamily="18" charset="0"/>
          </a:endParaRPr>
        </a:p>
      </dgm:t>
    </dgm:pt>
    <dgm:pt modelId="{CE4DC88B-2356-441C-A123-EFA2FB16A778}" type="parTrans" cxnId="{1E60FD61-912A-4363-B1A3-7DFC83F743B5}">
      <dgm:prSet custT="1"/>
      <dgm:spPr/>
      <dgm:t>
        <a:bodyPr/>
        <a:lstStyle/>
        <a:p>
          <a:endParaRPr lang="en-US" sz="2600">
            <a:latin typeface="Times New Roman" pitchFamily="18" charset="0"/>
            <a:cs typeface="Times New Roman" pitchFamily="18" charset="0"/>
          </a:endParaRPr>
        </a:p>
      </dgm:t>
    </dgm:pt>
    <dgm:pt modelId="{3CC93084-26B4-457D-9350-D81048115ADC}" type="sibTrans" cxnId="{1E60FD61-912A-4363-B1A3-7DFC83F743B5}">
      <dgm:prSet/>
      <dgm:spPr/>
      <dgm:t>
        <a:bodyPr/>
        <a:lstStyle/>
        <a:p>
          <a:endParaRPr lang="en-US" sz="2600">
            <a:latin typeface="Times New Roman" pitchFamily="18" charset="0"/>
            <a:cs typeface="Times New Roman" pitchFamily="18" charset="0"/>
          </a:endParaRPr>
        </a:p>
      </dgm:t>
    </dgm:pt>
    <dgm:pt modelId="{1A0ED123-6278-4849-99E1-A1A236A42AA5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Rubber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7EE93D6D-ACA8-4718-8075-C410C874109C}" type="parTrans" cxnId="{DADA46A9-F6FD-4F6E-83B7-130A18327030}">
      <dgm:prSet/>
      <dgm:spPr/>
      <dgm:t>
        <a:bodyPr/>
        <a:lstStyle/>
        <a:p>
          <a:endParaRPr lang="en-US"/>
        </a:p>
      </dgm:t>
    </dgm:pt>
    <dgm:pt modelId="{BFA77A54-2845-476F-8EDA-D525C4DD6F9F}" type="sibTrans" cxnId="{DADA46A9-F6FD-4F6E-83B7-130A18327030}">
      <dgm:prSet/>
      <dgm:spPr/>
      <dgm:t>
        <a:bodyPr/>
        <a:lstStyle/>
        <a:p>
          <a:endParaRPr lang="en-US"/>
        </a:p>
      </dgm:t>
    </dgm:pt>
    <dgm:pt modelId="{16475457-0AAA-4E01-973A-FA2661B584F1}" type="pres">
      <dgm:prSet presAssocID="{EF860A26-7C8C-4B70-9C71-0667222EEB2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C91064-D1A3-4C4E-9C2A-F399DCA158A0}" type="pres">
      <dgm:prSet presAssocID="{33B8CE18-F43F-48F4-9CC2-09674DE3CE31}" presName="centerShape" presStyleLbl="node0" presStyleIdx="0" presStyleCnt="1" custScaleX="123603"/>
      <dgm:spPr/>
      <dgm:t>
        <a:bodyPr/>
        <a:lstStyle/>
        <a:p>
          <a:endParaRPr lang="en-US"/>
        </a:p>
      </dgm:t>
    </dgm:pt>
    <dgm:pt modelId="{1BFEAB11-60CD-434A-898B-057FCC5E251E}" type="pres">
      <dgm:prSet presAssocID="{C610FC82-DA1D-4B44-B374-061738B4671E}" presName="parTrans" presStyleLbl="sibTrans2D1" presStyleIdx="0" presStyleCnt="5"/>
      <dgm:spPr/>
      <dgm:t>
        <a:bodyPr/>
        <a:lstStyle/>
        <a:p>
          <a:endParaRPr lang="en-US"/>
        </a:p>
      </dgm:t>
    </dgm:pt>
    <dgm:pt modelId="{7EAAA48D-7770-447C-9539-9C19201CE4AE}" type="pres">
      <dgm:prSet presAssocID="{C610FC82-DA1D-4B44-B374-061738B4671E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F83B66D6-D41A-4E73-B9C9-0994C9684BC2}" type="pres">
      <dgm:prSet presAssocID="{8D0054CA-76B4-478E-A2DF-EF8319773263}" presName="node" presStyleLbl="node1" presStyleIdx="0" presStyleCnt="5" custScaleX="114957" custScaleY="943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6C2BA8-5716-4503-AD0D-4EEFAB6BD22D}" type="pres">
      <dgm:prSet presAssocID="{897B199E-0B97-4B35-83A1-A8192B146C13}" presName="parTrans" presStyleLbl="sibTrans2D1" presStyleIdx="1" presStyleCnt="5"/>
      <dgm:spPr/>
      <dgm:t>
        <a:bodyPr/>
        <a:lstStyle/>
        <a:p>
          <a:endParaRPr lang="en-US"/>
        </a:p>
      </dgm:t>
    </dgm:pt>
    <dgm:pt modelId="{252070DE-DE17-4228-A824-336A298E677C}" type="pres">
      <dgm:prSet presAssocID="{897B199E-0B97-4B35-83A1-A8192B146C13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58B279EE-AC74-414E-991F-8B45D0616ACF}" type="pres">
      <dgm:prSet presAssocID="{08F33F1C-112C-4E92-B654-24C5D3FF064B}" presName="node" presStyleLbl="node1" presStyleIdx="1" presStyleCnt="5" custRadScaleRad="120662" custRadScaleInc="-17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401A26-F6AD-4B80-A9A6-71DBA946229E}" type="pres">
      <dgm:prSet presAssocID="{7EE93D6D-ACA8-4718-8075-C410C874109C}" presName="parTrans" presStyleLbl="sibTrans2D1" presStyleIdx="2" presStyleCnt="5"/>
      <dgm:spPr/>
      <dgm:t>
        <a:bodyPr/>
        <a:lstStyle/>
        <a:p>
          <a:endParaRPr lang="en-US"/>
        </a:p>
      </dgm:t>
    </dgm:pt>
    <dgm:pt modelId="{2930B743-91E8-44C0-925B-C7F94B61779F}" type="pres">
      <dgm:prSet presAssocID="{7EE93D6D-ACA8-4718-8075-C410C874109C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20F01BFC-B26D-4755-A040-001F55D2DC9A}" type="pres">
      <dgm:prSet presAssocID="{1A0ED123-6278-4849-99E1-A1A236A42AA5}" presName="node" presStyleLbl="node1" presStyleIdx="2" presStyleCnt="5" custRadScaleRad="101878" custRadScaleInc="-28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875353-2559-4754-9149-CA99255A6B0D}" type="pres">
      <dgm:prSet presAssocID="{D2E75D3D-0B47-4C18-A979-786D4893FD86}" presName="parTrans" presStyleLbl="sibTrans2D1" presStyleIdx="3" presStyleCnt="5"/>
      <dgm:spPr/>
      <dgm:t>
        <a:bodyPr/>
        <a:lstStyle/>
        <a:p>
          <a:endParaRPr lang="en-US"/>
        </a:p>
      </dgm:t>
    </dgm:pt>
    <dgm:pt modelId="{F4F74435-5875-4218-A530-B98DDC5987B1}" type="pres">
      <dgm:prSet presAssocID="{D2E75D3D-0B47-4C18-A979-786D4893FD86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C6809360-4FB8-417B-94ED-0BBA6B90C127}" type="pres">
      <dgm:prSet presAssocID="{8279279A-9D5A-4D23-8B7A-9B7B0D09666E}" presName="node" presStyleLbl="node1" presStyleIdx="3" presStyleCnt="5" custScaleX="93862" custScaleY="100414" custRadScaleRad="97889" custRadScaleInc="142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B6ECC6-00F0-4A34-9A59-9FCA7BE6A3BC}" type="pres">
      <dgm:prSet presAssocID="{CE4DC88B-2356-441C-A123-EFA2FB16A778}" presName="parTrans" presStyleLbl="sibTrans2D1" presStyleIdx="4" presStyleCnt="5"/>
      <dgm:spPr/>
      <dgm:t>
        <a:bodyPr/>
        <a:lstStyle/>
        <a:p>
          <a:endParaRPr lang="en-US"/>
        </a:p>
      </dgm:t>
    </dgm:pt>
    <dgm:pt modelId="{5A549102-AF1E-48CC-A3DF-4482F47FD0F5}" type="pres">
      <dgm:prSet presAssocID="{CE4DC88B-2356-441C-A123-EFA2FB16A778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35E5F562-94D9-455F-85C9-23B69FD8B4AB}" type="pres">
      <dgm:prSet presAssocID="{28B406D3-1957-4F30-A6A1-21D8E0081CEB}" presName="node" presStyleLbl="node1" presStyleIdx="4" presStyleCnt="5" custRadScaleRad="130734" custRadScaleInc="-1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E71F12-17CE-4E00-9FEA-249F93D5AF92}" type="presOf" srcId="{7EE93D6D-ACA8-4718-8075-C410C874109C}" destId="{2930B743-91E8-44C0-925B-C7F94B61779F}" srcOrd="1" destOrd="0" presId="urn:microsoft.com/office/officeart/2005/8/layout/radial5"/>
    <dgm:cxn modelId="{511CBF18-911D-4CD0-AA61-63AA15FF0B2C}" type="presOf" srcId="{897B199E-0B97-4B35-83A1-A8192B146C13}" destId="{496C2BA8-5716-4503-AD0D-4EEFAB6BD22D}" srcOrd="0" destOrd="0" presId="urn:microsoft.com/office/officeart/2005/8/layout/radial5"/>
    <dgm:cxn modelId="{CEC38B5B-8AF7-44DA-9759-01389F66156A}" type="presOf" srcId="{33B8CE18-F43F-48F4-9CC2-09674DE3CE31}" destId="{84C91064-D1A3-4C4E-9C2A-F399DCA158A0}" srcOrd="0" destOrd="0" presId="urn:microsoft.com/office/officeart/2005/8/layout/radial5"/>
    <dgm:cxn modelId="{8A89DA27-8401-41FD-878B-22A6419E20F9}" srcId="{33B8CE18-F43F-48F4-9CC2-09674DE3CE31}" destId="{08F33F1C-112C-4E92-B654-24C5D3FF064B}" srcOrd="1" destOrd="0" parTransId="{897B199E-0B97-4B35-83A1-A8192B146C13}" sibTransId="{F6EA3624-7F9A-4447-8A17-6B343906EFA3}"/>
    <dgm:cxn modelId="{67EBFF41-95B5-4597-9C9C-B58D633FF58F}" srcId="{33B8CE18-F43F-48F4-9CC2-09674DE3CE31}" destId="{8D0054CA-76B4-478E-A2DF-EF8319773263}" srcOrd="0" destOrd="0" parTransId="{C610FC82-DA1D-4B44-B374-061738B4671E}" sibTransId="{ECE4AE22-21FC-42A0-840D-91F1FDD836E1}"/>
    <dgm:cxn modelId="{A9829216-AB9E-4C0A-A2A1-B148833895A2}" srcId="{33B8CE18-F43F-48F4-9CC2-09674DE3CE31}" destId="{8279279A-9D5A-4D23-8B7A-9B7B0D09666E}" srcOrd="3" destOrd="0" parTransId="{D2E75D3D-0B47-4C18-A979-786D4893FD86}" sibTransId="{EEFD7ADA-C66A-460E-B998-2C0BAA5668DE}"/>
    <dgm:cxn modelId="{7B385B13-6A1D-4002-BF69-B4167F6B27C1}" type="presOf" srcId="{CE4DC88B-2356-441C-A123-EFA2FB16A778}" destId="{15B6ECC6-00F0-4A34-9A59-9FCA7BE6A3BC}" srcOrd="0" destOrd="0" presId="urn:microsoft.com/office/officeart/2005/8/layout/radial5"/>
    <dgm:cxn modelId="{377052EB-7DB5-4FC4-949D-9C495F4D830E}" type="presOf" srcId="{D2E75D3D-0B47-4C18-A979-786D4893FD86}" destId="{A1875353-2559-4754-9149-CA99255A6B0D}" srcOrd="0" destOrd="0" presId="urn:microsoft.com/office/officeart/2005/8/layout/radial5"/>
    <dgm:cxn modelId="{3A5C5F31-F4D1-4E16-97AD-99D2D23E7B1D}" type="presOf" srcId="{C610FC82-DA1D-4B44-B374-061738B4671E}" destId="{1BFEAB11-60CD-434A-898B-057FCC5E251E}" srcOrd="0" destOrd="0" presId="urn:microsoft.com/office/officeart/2005/8/layout/radial5"/>
    <dgm:cxn modelId="{1075D38C-41DD-4BCA-B73F-258F8BF4CA0C}" type="presOf" srcId="{D2E75D3D-0B47-4C18-A979-786D4893FD86}" destId="{F4F74435-5875-4218-A530-B98DDC5987B1}" srcOrd="1" destOrd="0" presId="urn:microsoft.com/office/officeart/2005/8/layout/radial5"/>
    <dgm:cxn modelId="{71BBC133-C1C4-4449-8407-CAF26D79352D}" type="presOf" srcId="{1A0ED123-6278-4849-99E1-A1A236A42AA5}" destId="{20F01BFC-B26D-4755-A040-001F55D2DC9A}" srcOrd="0" destOrd="0" presId="urn:microsoft.com/office/officeart/2005/8/layout/radial5"/>
    <dgm:cxn modelId="{61B76308-2FBA-4AA2-9F82-FB5B173D1506}" type="presOf" srcId="{897B199E-0B97-4B35-83A1-A8192B146C13}" destId="{252070DE-DE17-4228-A824-336A298E677C}" srcOrd="1" destOrd="0" presId="urn:microsoft.com/office/officeart/2005/8/layout/radial5"/>
    <dgm:cxn modelId="{E0339683-5166-49B5-9C6D-313DFE89B814}" type="presOf" srcId="{C610FC82-DA1D-4B44-B374-061738B4671E}" destId="{7EAAA48D-7770-447C-9539-9C19201CE4AE}" srcOrd="1" destOrd="0" presId="urn:microsoft.com/office/officeart/2005/8/layout/radial5"/>
    <dgm:cxn modelId="{EE1D8E64-5A87-4BBE-A094-5BF0BFA6B8C3}" type="presOf" srcId="{7EE93D6D-ACA8-4718-8075-C410C874109C}" destId="{1F401A26-F6AD-4B80-A9A6-71DBA946229E}" srcOrd="0" destOrd="0" presId="urn:microsoft.com/office/officeart/2005/8/layout/radial5"/>
    <dgm:cxn modelId="{C0A585A1-56DC-4200-AFE2-9F3EFD698B61}" srcId="{EF860A26-7C8C-4B70-9C71-0667222EEB2B}" destId="{33B8CE18-F43F-48F4-9CC2-09674DE3CE31}" srcOrd="0" destOrd="0" parTransId="{E19293EB-438B-4E92-AD4E-99F6027E6B03}" sibTransId="{6CD30C6B-3773-4307-ACB9-7F059AF0F696}"/>
    <dgm:cxn modelId="{4CE78C68-BADD-412E-9C1C-9CC8B0EE599A}" type="presOf" srcId="{08F33F1C-112C-4E92-B654-24C5D3FF064B}" destId="{58B279EE-AC74-414E-991F-8B45D0616ACF}" srcOrd="0" destOrd="0" presId="urn:microsoft.com/office/officeart/2005/8/layout/radial5"/>
    <dgm:cxn modelId="{A9AFA9EE-8CA0-4E6F-A8FB-1193F9C68FC3}" type="presOf" srcId="{EF860A26-7C8C-4B70-9C71-0667222EEB2B}" destId="{16475457-0AAA-4E01-973A-FA2661B584F1}" srcOrd="0" destOrd="0" presId="urn:microsoft.com/office/officeart/2005/8/layout/radial5"/>
    <dgm:cxn modelId="{77619D91-DF5C-4D2B-992D-3B6BBAC40EE4}" type="presOf" srcId="{8D0054CA-76B4-478E-A2DF-EF8319773263}" destId="{F83B66D6-D41A-4E73-B9C9-0994C9684BC2}" srcOrd="0" destOrd="0" presId="urn:microsoft.com/office/officeart/2005/8/layout/radial5"/>
    <dgm:cxn modelId="{D85B871E-921A-48B2-94A5-D81E50591345}" type="presOf" srcId="{8279279A-9D5A-4D23-8B7A-9B7B0D09666E}" destId="{C6809360-4FB8-417B-94ED-0BBA6B90C127}" srcOrd="0" destOrd="0" presId="urn:microsoft.com/office/officeart/2005/8/layout/radial5"/>
    <dgm:cxn modelId="{1E60FD61-912A-4363-B1A3-7DFC83F743B5}" srcId="{33B8CE18-F43F-48F4-9CC2-09674DE3CE31}" destId="{28B406D3-1957-4F30-A6A1-21D8E0081CEB}" srcOrd="4" destOrd="0" parTransId="{CE4DC88B-2356-441C-A123-EFA2FB16A778}" sibTransId="{3CC93084-26B4-457D-9350-D81048115ADC}"/>
    <dgm:cxn modelId="{1664805B-002A-4C30-AC85-3F3AC0FE9016}" type="presOf" srcId="{CE4DC88B-2356-441C-A123-EFA2FB16A778}" destId="{5A549102-AF1E-48CC-A3DF-4482F47FD0F5}" srcOrd="1" destOrd="0" presId="urn:microsoft.com/office/officeart/2005/8/layout/radial5"/>
    <dgm:cxn modelId="{F6554A92-BA42-4E42-9940-5CDFC6B46268}" type="presOf" srcId="{28B406D3-1957-4F30-A6A1-21D8E0081CEB}" destId="{35E5F562-94D9-455F-85C9-23B69FD8B4AB}" srcOrd="0" destOrd="0" presId="urn:microsoft.com/office/officeart/2005/8/layout/radial5"/>
    <dgm:cxn modelId="{DADA46A9-F6FD-4F6E-83B7-130A18327030}" srcId="{33B8CE18-F43F-48F4-9CC2-09674DE3CE31}" destId="{1A0ED123-6278-4849-99E1-A1A236A42AA5}" srcOrd="2" destOrd="0" parTransId="{7EE93D6D-ACA8-4718-8075-C410C874109C}" sibTransId="{BFA77A54-2845-476F-8EDA-D525C4DD6F9F}"/>
    <dgm:cxn modelId="{7504F7C2-5397-4EC8-B53A-73E7530BC275}" type="presParOf" srcId="{16475457-0AAA-4E01-973A-FA2661B584F1}" destId="{84C91064-D1A3-4C4E-9C2A-F399DCA158A0}" srcOrd="0" destOrd="0" presId="urn:microsoft.com/office/officeart/2005/8/layout/radial5"/>
    <dgm:cxn modelId="{435801FD-98DA-4C6F-90D9-3FA389E403D8}" type="presParOf" srcId="{16475457-0AAA-4E01-973A-FA2661B584F1}" destId="{1BFEAB11-60CD-434A-898B-057FCC5E251E}" srcOrd="1" destOrd="0" presId="urn:microsoft.com/office/officeart/2005/8/layout/radial5"/>
    <dgm:cxn modelId="{333B46AF-D7A9-4165-BC0B-C8FE0B023C8D}" type="presParOf" srcId="{1BFEAB11-60CD-434A-898B-057FCC5E251E}" destId="{7EAAA48D-7770-447C-9539-9C19201CE4AE}" srcOrd="0" destOrd="0" presId="urn:microsoft.com/office/officeart/2005/8/layout/radial5"/>
    <dgm:cxn modelId="{70CAD233-D188-4BD3-878F-F830DC3A8DEA}" type="presParOf" srcId="{16475457-0AAA-4E01-973A-FA2661B584F1}" destId="{F83B66D6-D41A-4E73-B9C9-0994C9684BC2}" srcOrd="2" destOrd="0" presId="urn:microsoft.com/office/officeart/2005/8/layout/radial5"/>
    <dgm:cxn modelId="{EFAFB0A1-9DF7-455D-AAC1-FC929E3A9822}" type="presParOf" srcId="{16475457-0AAA-4E01-973A-FA2661B584F1}" destId="{496C2BA8-5716-4503-AD0D-4EEFAB6BD22D}" srcOrd="3" destOrd="0" presId="urn:microsoft.com/office/officeart/2005/8/layout/radial5"/>
    <dgm:cxn modelId="{05BA88DD-12D3-450A-A628-E50C43E0A5BB}" type="presParOf" srcId="{496C2BA8-5716-4503-AD0D-4EEFAB6BD22D}" destId="{252070DE-DE17-4228-A824-336A298E677C}" srcOrd="0" destOrd="0" presId="urn:microsoft.com/office/officeart/2005/8/layout/radial5"/>
    <dgm:cxn modelId="{43D6D91A-319D-4156-893A-F72AB23C8835}" type="presParOf" srcId="{16475457-0AAA-4E01-973A-FA2661B584F1}" destId="{58B279EE-AC74-414E-991F-8B45D0616ACF}" srcOrd="4" destOrd="0" presId="urn:microsoft.com/office/officeart/2005/8/layout/radial5"/>
    <dgm:cxn modelId="{4C0DF082-E916-408B-94AD-C89EBE3D8AC3}" type="presParOf" srcId="{16475457-0AAA-4E01-973A-FA2661B584F1}" destId="{1F401A26-F6AD-4B80-A9A6-71DBA946229E}" srcOrd="5" destOrd="0" presId="urn:microsoft.com/office/officeart/2005/8/layout/radial5"/>
    <dgm:cxn modelId="{7C7347EF-E855-438F-8FDA-B2ADCC6EBEAA}" type="presParOf" srcId="{1F401A26-F6AD-4B80-A9A6-71DBA946229E}" destId="{2930B743-91E8-44C0-925B-C7F94B61779F}" srcOrd="0" destOrd="0" presId="urn:microsoft.com/office/officeart/2005/8/layout/radial5"/>
    <dgm:cxn modelId="{7FA0537D-A1EB-4C4D-A0D8-B937459EFB1C}" type="presParOf" srcId="{16475457-0AAA-4E01-973A-FA2661B584F1}" destId="{20F01BFC-B26D-4755-A040-001F55D2DC9A}" srcOrd="6" destOrd="0" presId="urn:microsoft.com/office/officeart/2005/8/layout/radial5"/>
    <dgm:cxn modelId="{396934E6-8040-4AE8-977D-C50C7188F4CF}" type="presParOf" srcId="{16475457-0AAA-4E01-973A-FA2661B584F1}" destId="{A1875353-2559-4754-9149-CA99255A6B0D}" srcOrd="7" destOrd="0" presId="urn:microsoft.com/office/officeart/2005/8/layout/radial5"/>
    <dgm:cxn modelId="{DF86D642-82BC-4E25-B920-A0744354C761}" type="presParOf" srcId="{A1875353-2559-4754-9149-CA99255A6B0D}" destId="{F4F74435-5875-4218-A530-B98DDC5987B1}" srcOrd="0" destOrd="0" presId="urn:microsoft.com/office/officeart/2005/8/layout/radial5"/>
    <dgm:cxn modelId="{A93D764E-0208-4BD7-B42F-E747417166C6}" type="presParOf" srcId="{16475457-0AAA-4E01-973A-FA2661B584F1}" destId="{C6809360-4FB8-417B-94ED-0BBA6B90C127}" srcOrd="8" destOrd="0" presId="urn:microsoft.com/office/officeart/2005/8/layout/radial5"/>
    <dgm:cxn modelId="{C23D3B5F-B669-4D14-8DBD-4D447C016F67}" type="presParOf" srcId="{16475457-0AAA-4E01-973A-FA2661B584F1}" destId="{15B6ECC6-00F0-4A34-9A59-9FCA7BE6A3BC}" srcOrd="9" destOrd="0" presId="urn:microsoft.com/office/officeart/2005/8/layout/radial5"/>
    <dgm:cxn modelId="{842697C7-DF6C-4711-89EA-35BEA4312304}" type="presParOf" srcId="{15B6ECC6-00F0-4A34-9A59-9FCA7BE6A3BC}" destId="{5A549102-AF1E-48CC-A3DF-4482F47FD0F5}" srcOrd="0" destOrd="0" presId="urn:microsoft.com/office/officeart/2005/8/layout/radial5"/>
    <dgm:cxn modelId="{476EB5CE-BAD7-4C3C-B5F0-9E35EC950C74}" type="presParOf" srcId="{16475457-0AAA-4E01-973A-FA2661B584F1}" destId="{35E5F562-94D9-455F-85C9-23B69FD8B4AB}" srcOrd="10" destOrd="0" presId="urn:microsoft.com/office/officeart/2005/8/layout/radial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5EB823-ECF6-4C4C-9F49-20F13DC2E4F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BEB60-7573-4711-8D13-5FCB185501C8}">
      <dgm:prSet phldrT="[Text]"/>
      <dgm:spPr/>
      <dgm:t>
        <a:bodyPr/>
        <a:lstStyle/>
        <a:p>
          <a:r>
            <a:rPr lang="en-US" dirty="0" smtClean="0"/>
            <a:t>Primary </a:t>
          </a:r>
          <a:endParaRPr lang="en-US" dirty="0"/>
        </a:p>
      </dgm:t>
    </dgm:pt>
    <dgm:pt modelId="{3182DC18-A451-4FF9-A8EF-43F4BA76C7AC}" type="parTrans" cxnId="{77072D3E-20B5-49E5-B773-660B8A303C4A}">
      <dgm:prSet/>
      <dgm:spPr/>
      <dgm:t>
        <a:bodyPr/>
        <a:lstStyle/>
        <a:p>
          <a:endParaRPr lang="en-US"/>
        </a:p>
      </dgm:t>
    </dgm:pt>
    <dgm:pt modelId="{8C7BBDE5-BE81-4149-8F66-BFBCCC74757A}" type="sibTrans" cxnId="{77072D3E-20B5-49E5-B773-660B8A303C4A}">
      <dgm:prSet/>
      <dgm:spPr/>
      <dgm:t>
        <a:bodyPr/>
        <a:lstStyle/>
        <a:p>
          <a:endParaRPr lang="en-US"/>
        </a:p>
      </dgm:t>
    </dgm:pt>
    <dgm:pt modelId="{04FE2994-1787-4F8C-94C8-AA3C06F2077F}">
      <dgm:prSet phldrT="[Text]"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First envelop of product to hold. Smallest unit of use mostly, 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CD5484CE-31A0-4611-A67C-D6F6538A2175}" type="parTrans" cxnId="{56720EE4-8EFD-4E2B-A5D7-6EA1D12E0E18}">
      <dgm:prSet/>
      <dgm:spPr/>
      <dgm:t>
        <a:bodyPr/>
        <a:lstStyle/>
        <a:p>
          <a:endParaRPr lang="en-US"/>
        </a:p>
      </dgm:t>
    </dgm:pt>
    <dgm:pt modelId="{1522C269-8A9D-4951-94FB-01BF2A87F6C4}" type="sibTrans" cxnId="{56720EE4-8EFD-4E2B-A5D7-6EA1D12E0E18}">
      <dgm:prSet/>
      <dgm:spPr/>
      <dgm:t>
        <a:bodyPr/>
        <a:lstStyle/>
        <a:p>
          <a:endParaRPr lang="en-US"/>
        </a:p>
      </dgm:t>
    </dgm:pt>
    <dgm:pt modelId="{03FD6E9A-26C9-4B85-8C7A-04508767A844}">
      <dgm:prSet phldrT="[Text]"/>
      <dgm:spPr/>
      <dgm:t>
        <a:bodyPr/>
        <a:lstStyle/>
        <a:p>
          <a:r>
            <a:rPr lang="en-US" dirty="0" smtClean="0"/>
            <a:t>Secondary</a:t>
          </a:r>
          <a:endParaRPr lang="en-US" dirty="0"/>
        </a:p>
      </dgm:t>
    </dgm:pt>
    <dgm:pt modelId="{410514DA-7701-4D83-9989-7C46043231B1}" type="parTrans" cxnId="{F796CE03-A589-4329-8356-7E3F8D40369F}">
      <dgm:prSet/>
      <dgm:spPr/>
      <dgm:t>
        <a:bodyPr/>
        <a:lstStyle/>
        <a:p>
          <a:endParaRPr lang="en-US"/>
        </a:p>
      </dgm:t>
    </dgm:pt>
    <dgm:pt modelId="{EFB37826-1614-46A8-9BB5-741B0A6FCF42}" type="sibTrans" cxnId="{F796CE03-A589-4329-8356-7E3F8D40369F}">
      <dgm:prSet/>
      <dgm:spPr/>
      <dgm:t>
        <a:bodyPr/>
        <a:lstStyle/>
        <a:p>
          <a:endParaRPr lang="en-US"/>
        </a:p>
      </dgm:t>
    </dgm:pt>
    <dgm:pt modelId="{B30B1174-05EB-41D0-B88B-B8E3CC0C51C4}">
      <dgm:prSet phldrT="[Text]" custT="1"/>
      <dgm:spPr/>
      <dgm:t>
        <a:bodyPr/>
        <a:lstStyle/>
        <a:p>
          <a:r>
            <a:rPr lang="en-US" sz="2700" dirty="0" smtClean="0">
              <a:latin typeface="Times New Roman" pitchFamily="18" charset="0"/>
              <a:cs typeface="Times New Roman" pitchFamily="18" charset="0"/>
            </a:rPr>
            <a:t>It is outside the primary packaging, used to group primary package together</a:t>
          </a:r>
          <a:endParaRPr lang="en-US" sz="2700" dirty="0">
            <a:latin typeface="Times New Roman" pitchFamily="18" charset="0"/>
            <a:cs typeface="Times New Roman" pitchFamily="18" charset="0"/>
          </a:endParaRPr>
        </a:p>
      </dgm:t>
    </dgm:pt>
    <dgm:pt modelId="{92B8AA0D-DD36-4E55-9AFF-B6E8B036E7DA}" type="parTrans" cxnId="{D3E9FCB2-F884-41BD-86A2-BDF80EC9AB5F}">
      <dgm:prSet/>
      <dgm:spPr/>
      <dgm:t>
        <a:bodyPr/>
        <a:lstStyle/>
        <a:p>
          <a:endParaRPr lang="en-US"/>
        </a:p>
      </dgm:t>
    </dgm:pt>
    <dgm:pt modelId="{3E5F617F-B5DB-49A6-B9F3-D51B45217D21}" type="sibTrans" cxnId="{D3E9FCB2-F884-41BD-86A2-BDF80EC9AB5F}">
      <dgm:prSet/>
      <dgm:spPr/>
      <dgm:t>
        <a:bodyPr/>
        <a:lstStyle/>
        <a:p>
          <a:endParaRPr lang="en-US"/>
        </a:p>
      </dgm:t>
    </dgm:pt>
    <dgm:pt modelId="{6F300168-F913-4E7F-96DD-98507D41EF4F}">
      <dgm:prSet phldrT="[Text]"/>
      <dgm:spPr/>
      <dgm:t>
        <a:bodyPr/>
        <a:lstStyle/>
        <a:p>
          <a:r>
            <a:rPr lang="en-US" dirty="0" smtClean="0"/>
            <a:t>Tertiary</a:t>
          </a:r>
          <a:endParaRPr lang="en-US" dirty="0"/>
        </a:p>
      </dgm:t>
    </dgm:pt>
    <dgm:pt modelId="{09DD5407-9112-47CD-B3BE-9CAF01D145B8}" type="parTrans" cxnId="{B8644024-9E3B-4A74-B831-DD0F91857BB3}">
      <dgm:prSet/>
      <dgm:spPr/>
      <dgm:t>
        <a:bodyPr/>
        <a:lstStyle/>
        <a:p>
          <a:endParaRPr lang="en-US"/>
        </a:p>
      </dgm:t>
    </dgm:pt>
    <dgm:pt modelId="{841C5111-D952-4AFF-98B9-02EA28118AF6}" type="sibTrans" cxnId="{B8644024-9E3B-4A74-B831-DD0F91857BB3}">
      <dgm:prSet/>
      <dgm:spPr/>
      <dgm:t>
        <a:bodyPr/>
        <a:lstStyle/>
        <a:p>
          <a:endParaRPr lang="en-US"/>
        </a:p>
      </dgm:t>
    </dgm:pt>
    <dgm:pt modelId="{C5B9CA1C-D3DE-4400-8EFA-C8C9776E8881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Used to bulk handling &amp; shipping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67ADA87F-369A-4D6E-8AFB-03DEA25CD831}" type="parTrans" cxnId="{B729D9F4-2542-4A32-9D4A-435E160CDBD6}">
      <dgm:prSet/>
      <dgm:spPr/>
      <dgm:t>
        <a:bodyPr/>
        <a:lstStyle/>
        <a:p>
          <a:endParaRPr lang="en-US"/>
        </a:p>
      </dgm:t>
    </dgm:pt>
    <dgm:pt modelId="{A37E0E3F-EC41-4AD6-9DA3-6F968D5B47A4}" type="sibTrans" cxnId="{B729D9F4-2542-4A32-9D4A-435E160CDBD6}">
      <dgm:prSet/>
      <dgm:spPr/>
      <dgm:t>
        <a:bodyPr/>
        <a:lstStyle/>
        <a:p>
          <a:endParaRPr lang="en-US"/>
        </a:p>
      </dgm:t>
    </dgm:pt>
    <dgm:pt modelId="{22AB3EB7-0853-4F3A-A9DA-54469FEBD0C6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Ex. Barrel, Container, Edge protector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5C6AA73F-BB92-4811-B07A-B9A4192FCDD6}" type="parTrans" cxnId="{533CF113-A7BC-4F9E-BFA3-C2D09EBA549F}">
      <dgm:prSet/>
      <dgm:spPr/>
      <dgm:t>
        <a:bodyPr/>
        <a:lstStyle/>
        <a:p>
          <a:endParaRPr lang="en-US"/>
        </a:p>
      </dgm:t>
    </dgm:pt>
    <dgm:pt modelId="{06BDE6AB-04CA-4C32-90D0-4DC3C07AF5DA}" type="sibTrans" cxnId="{533CF113-A7BC-4F9E-BFA3-C2D09EBA549F}">
      <dgm:prSet/>
      <dgm:spPr/>
      <dgm:t>
        <a:bodyPr/>
        <a:lstStyle/>
        <a:p>
          <a:endParaRPr lang="en-US"/>
        </a:p>
      </dgm:t>
    </dgm:pt>
    <dgm:pt modelId="{B3ACE61C-8E11-4BA8-B98C-345FB7970868}">
      <dgm:prSet phldrT="[Text]"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Ex. Aerosol spray can, blister pack, bottle ampoules, vials, polymer coated foils 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672D3EFC-C441-4272-A5A4-2363EE91B96E}" type="parTrans" cxnId="{AA408248-6AC5-4983-815C-BC4D1769AA4C}">
      <dgm:prSet/>
      <dgm:spPr/>
      <dgm:t>
        <a:bodyPr/>
        <a:lstStyle/>
        <a:p>
          <a:endParaRPr lang="en-US"/>
        </a:p>
      </dgm:t>
    </dgm:pt>
    <dgm:pt modelId="{037B49A1-DDA3-4BE2-9AEB-49FF3401F957}" type="sibTrans" cxnId="{AA408248-6AC5-4983-815C-BC4D1769AA4C}">
      <dgm:prSet/>
      <dgm:spPr/>
      <dgm:t>
        <a:bodyPr/>
        <a:lstStyle/>
        <a:p>
          <a:endParaRPr lang="en-US"/>
        </a:p>
      </dgm:t>
    </dgm:pt>
    <dgm:pt modelId="{A065DF96-C9E7-4BE9-A310-B9EF303C07DE}">
      <dgm:prSet phldrT="[Text]" custT="1"/>
      <dgm:spPr/>
      <dgm:t>
        <a:bodyPr/>
        <a:lstStyle/>
        <a:p>
          <a:r>
            <a:rPr lang="en-US" sz="2700" dirty="0" smtClean="0">
              <a:latin typeface="Times New Roman" pitchFamily="18" charset="0"/>
              <a:cs typeface="Times New Roman" pitchFamily="18" charset="0"/>
            </a:rPr>
            <a:t>Ex. Boxes, Cartons, Labels, Leaflets</a:t>
          </a:r>
          <a:endParaRPr lang="en-US" sz="2700" dirty="0">
            <a:latin typeface="Times New Roman" pitchFamily="18" charset="0"/>
            <a:cs typeface="Times New Roman" pitchFamily="18" charset="0"/>
          </a:endParaRPr>
        </a:p>
      </dgm:t>
    </dgm:pt>
    <dgm:pt modelId="{91C59AEF-33B5-4A9E-8869-24B9B95A9443}" type="parTrans" cxnId="{7EFF00B3-B02C-45F1-B2EB-B561D14130AB}">
      <dgm:prSet/>
      <dgm:spPr/>
      <dgm:t>
        <a:bodyPr/>
        <a:lstStyle/>
        <a:p>
          <a:endParaRPr lang="en-US"/>
        </a:p>
      </dgm:t>
    </dgm:pt>
    <dgm:pt modelId="{4B669AF7-FFE2-4B91-8FCB-910277394A27}" type="sibTrans" cxnId="{7EFF00B3-B02C-45F1-B2EB-B561D14130AB}">
      <dgm:prSet/>
      <dgm:spPr/>
      <dgm:t>
        <a:bodyPr/>
        <a:lstStyle/>
        <a:p>
          <a:endParaRPr lang="en-US"/>
        </a:p>
      </dgm:t>
    </dgm:pt>
    <dgm:pt modelId="{5CEFC6CC-E731-4875-8235-E9B8E7D80ABA}" type="pres">
      <dgm:prSet presAssocID="{515EB823-ECF6-4C4C-9F49-20F13DC2E4F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415C73-D478-499C-B66A-C5DCC411617E}" type="pres">
      <dgm:prSet presAssocID="{0C8BEB60-7573-4711-8D13-5FCB185501C8}" presName="composite" presStyleCnt="0"/>
      <dgm:spPr/>
    </dgm:pt>
    <dgm:pt modelId="{6705225B-430C-4FB4-8B38-59B7917F03D0}" type="pres">
      <dgm:prSet presAssocID="{0C8BEB60-7573-4711-8D13-5FCB185501C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BE5A25-A365-4E0A-BB1F-8ACD37FD5698}" type="pres">
      <dgm:prSet presAssocID="{0C8BEB60-7573-4711-8D13-5FCB185501C8}" presName="descendantText" presStyleLbl="alignAcc1" presStyleIdx="0" presStyleCnt="3" custScaleY="1004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BC4082-581A-4132-9105-E4A52CC5259A}" type="pres">
      <dgm:prSet presAssocID="{8C7BBDE5-BE81-4149-8F66-BFBCCC74757A}" presName="sp" presStyleCnt="0"/>
      <dgm:spPr/>
    </dgm:pt>
    <dgm:pt modelId="{D126BCF0-B808-4F29-90DB-15D2C2E9057C}" type="pres">
      <dgm:prSet presAssocID="{03FD6E9A-26C9-4B85-8C7A-04508767A844}" presName="composite" presStyleCnt="0"/>
      <dgm:spPr/>
    </dgm:pt>
    <dgm:pt modelId="{5AC447FA-CC16-4E47-8F75-F6116E115199}" type="pres">
      <dgm:prSet presAssocID="{03FD6E9A-26C9-4B85-8C7A-04508767A84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CEC2DD-8014-4940-A7A8-F65CE346117D}" type="pres">
      <dgm:prSet presAssocID="{03FD6E9A-26C9-4B85-8C7A-04508767A844}" presName="descendantText" presStyleLbl="alignAcc1" presStyleIdx="1" presStyleCnt="3" custScaleY="1113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C942ED-8CF9-4217-962C-BF2B68443243}" type="pres">
      <dgm:prSet presAssocID="{EFB37826-1614-46A8-9BB5-741B0A6FCF42}" presName="sp" presStyleCnt="0"/>
      <dgm:spPr/>
    </dgm:pt>
    <dgm:pt modelId="{6831E50E-0E96-4ACD-9FCC-F9CD10600AFC}" type="pres">
      <dgm:prSet presAssocID="{6F300168-F913-4E7F-96DD-98507D41EF4F}" presName="composite" presStyleCnt="0"/>
      <dgm:spPr/>
    </dgm:pt>
    <dgm:pt modelId="{F5098A83-826D-490C-A1AE-81BDF3AC0708}" type="pres">
      <dgm:prSet presAssocID="{6F300168-F913-4E7F-96DD-98507D41EF4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1565C8-BD4E-4629-85C6-DEC84E5FED66}" type="pres">
      <dgm:prSet presAssocID="{6F300168-F913-4E7F-96DD-98507D41EF4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072D3E-20B5-49E5-B773-660B8A303C4A}" srcId="{515EB823-ECF6-4C4C-9F49-20F13DC2E4F8}" destId="{0C8BEB60-7573-4711-8D13-5FCB185501C8}" srcOrd="0" destOrd="0" parTransId="{3182DC18-A451-4FF9-A8EF-43F4BA76C7AC}" sibTransId="{8C7BBDE5-BE81-4149-8F66-BFBCCC74757A}"/>
    <dgm:cxn modelId="{FACE550B-BDEA-4CA1-9EF7-957989D53C54}" type="presOf" srcId="{0C8BEB60-7573-4711-8D13-5FCB185501C8}" destId="{6705225B-430C-4FB4-8B38-59B7917F03D0}" srcOrd="0" destOrd="0" presId="urn:microsoft.com/office/officeart/2005/8/layout/chevron2"/>
    <dgm:cxn modelId="{E601D6E7-9C26-4DCC-BFA6-FB7D1A9849F8}" type="presOf" srcId="{B3ACE61C-8E11-4BA8-B98C-345FB7970868}" destId="{7EBE5A25-A365-4E0A-BB1F-8ACD37FD5698}" srcOrd="0" destOrd="1" presId="urn:microsoft.com/office/officeart/2005/8/layout/chevron2"/>
    <dgm:cxn modelId="{E14C97F7-8D0A-4DF0-AA08-E0407E5870E0}" type="presOf" srcId="{22AB3EB7-0853-4F3A-A9DA-54469FEBD0C6}" destId="{5A1565C8-BD4E-4629-85C6-DEC84E5FED66}" srcOrd="0" destOrd="1" presId="urn:microsoft.com/office/officeart/2005/8/layout/chevron2"/>
    <dgm:cxn modelId="{ED5226B4-061E-416D-86BF-93FA9C4A2438}" type="presOf" srcId="{A065DF96-C9E7-4BE9-A310-B9EF303C07DE}" destId="{D7CEC2DD-8014-4940-A7A8-F65CE346117D}" srcOrd="0" destOrd="1" presId="urn:microsoft.com/office/officeart/2005/8/layout/chevron2"/>
    <dgm:cxn modelId="{B8644024-9E3B-4A74-B831-DD0F91857BB3}" srcId="{515EB823-ECF6-4C4C-9F49-20F13DC2E4F8}" destId="{6F300168-F913-4E7F-96DD-98507D41EF4F}" srcOrd="2" destOrd="0" parTransId="{09DD5407-9112-47CD-B3BE-9CAF01D145B8}" sibTransId="{841C5111-D952-4AFF-98B9-02EA28118AF6}"/>
    <dgm:cxn modelId="{B729D9F4-2542-4A32-9D4A-435E160CDBD6}" srcId="{6F300168-F913-4E7F-96DD-98507D41EF4F}" destId="{C5B9CA1C-D3DE-4400-8EFA-C8C9776E8881}" srcOrd="0" destOrd="0" parTransId="{67ADA87F-369A-4D6E-8AFB-03DEA25CD831}" sibTransId="{A37E0E3F-EC41-4AD6-9DA3-6F968D5B47A4}"/>
    <dgm:cxn modelId="{EA44B33D-D36D-4137-B035-A6C6F756ECEE}" type="presOf" srcId="{6F300168-F913-4E7F-96DD-98507D41EF4F}" destId="{F5098A83-826D-490C-A1AE-81BDF3AC0708}" srcOrd="0" destOrd="0" presId="urn:microsoft.com/office/officeart/2005/8/layout/chevron2"/>
    <dgm:cxn modelId="{99943DEF-B68F-4E66-BDF3-0BCB84B91152}" type="presOf" srcId="{04FE2994-1787-4F8C-94C8-AA3C06F2077F}" destId="{7EBE5A25-A365-4E0A-BB1F-8ACD37FD5698}" srcOrd="0" destOrd="0" presId="urn:microsoft.com/office/officeart/2005/8/layout/chevron2"/>
    <dgm:cxn modelId="{D3E9FCB2-F884-41BD-86A2-BDF80EC9AB5F}" srcId="{03FD6E9A-26C9-4B85-8C7A-04508767A844}" destId="{B30B1174-05EB-41D0-B88B-B8E3CC0C51C4}" srcOrd="0" destOrd="0" parTransId="{92B8AA0D-DD36-4E55-9AFF-B6E8B036E7DA}" sibTransId="{3E5F617F-B5DB-49A6-B9F3-D51B45217D21}"/>
    <dgm:cxn modelId="{9E090D44-7743-484A-89FB-24CD8A8550B7}" type="presOf" srcId="{B30B1174-05EB-41D0-B88B-B8E3CC0C51C4}" destId="{D7CEC2DD-8014-4940-A7A8-F65CE346117D}" srcOrd="0" destOrd="0" presId="urn:microsoft.com/office/officeart/2005/8/layout/chevron2"/>
    <dgm:cxn modelId="{7EFF00B3-B02C-45F1-B2EB-B561D14130AB}" srcId="{03FD6E9A-26C9-4B85-8C7A-04508767A844}" destId="{A065DF96-C9E7-4BE9-A310-B9EF303C07DE}" srcOrd="1" destOrd="0" parTransId="{91C59AEF-33B5-4A9E-8869-24B9B95A9443}" sibTransId="{4B669AF7-FFE2-4B91-8FCB-910277394A27}"/>
    <dgm:cxn modelId="{F796CE03-A589-4329-8356-7E3F8D40369F}" srcId="{515EB823-ECF6-4C4C-9F49-20F13DC2E4F8}" destId="{03FD6E9A-26C9-4B85-8C7A-04508767A844}" srcOrd="1" destOrd="0" parTransId="{410514DA-7701-4D83-9989-7C46043231B1}" sibTransId="{EFB37826-1614-46A8-9BB5-741B0A6FCF42}"/>
    <dgm:cxn modelId="{D9445B9E-41D1-42BC-8A06-422506FED8C1}" type="presOf" srcId="{C5B9CA1C-D3DE-4400-8EFA-C8C9776E8881}" destId="{5A1565C8-BD4E-4629-85C6-DEC84E5FED66}" srcOrd="0" destOrd="0" presId="urn:microsoft.com/office/officeart/2005/8/layout/chevron2"/>
    <dgm:cxn modelId="{56720EE4-8EFD-4E2B-A5D7-6EA1D12E0E18}" srcId="{0C8BEB60-7573-4711-8D13-5FCB185501C8}" destId="{04FE2994-1787-4F8C-94C8-AA3C06F2077F}" srcOrd="0" destOrd="0" parTransId="{CD5484CE-31A0-4611-A67C-D6F6538A2175}" sibTransId="{1522C269-8A9D-4951-94FB-01BF2A87F6C4}"/>
    <dgm:cxn modelId="{E1B8CCD7-8A8C-48D4-95B9-A18C932C8582}" type="presOf" srcId="{515EB823-ECF6-4C4C-9F49-20F13DC2E4F8}" destId="{5CEFC6CC-E731-4875-8235-E9B8E7D80ABA}" srcOrd="0" destOrd="0" presId="urn:microsoft.com/office/officeart/2005/8/layout/chevron2"/>
    <dgm:cxn modelId="{3CD40B44-0952-42D8-B539-8B1200C99686}" type="presOf" srcId="{03FD6E9A-26C9-4B85-8C7A-04508767A844}" destId="{5AC447FA-CC16-4E47-8F75-F6116E115199}" srcOrd="0" destOrd="0" presId="urn:microsoft.com/office/officeart/2005/8/layout/chevron2"/>
    <dgm:cxn modelId="{AA408248-6AC5-4983-815C-BC4D1769AA4C}" srcId="{0C8BEB60-7573-4711-8D13-5FCB185501C8}" destId="{B3ACE61C-8E11-4BA8-B98C-345FB7970868}" srcOrd="1" destOrd="0" parTransId="{672D3EFC-C441-4272-A5A4-2363EE91B96E}" sibTransId="{037B49A1-DDA3-4BE2-9AEB-49FF3401F957}"/>
    <dgm:cxn modelId="{533CF113-A7BC-4F9E-BFA3-C2D09EBA549F}" srcId="{6F300168-F913-4E7F-96DD-98507D41EF4F}" destId="{22AB3EB7-0853-4F3A-A9DA-54469FEBD0C6}" srcOrd="1" destOrd="0" parTransId="{5C6AA73F-BB92-4811-B07A-B9A4192FCDD6}" sibTransId="{06BDE6AB-04CA-4C32-90D0-4DC3C07AF5DA}"/>
    <dgm:cxn modelId="{4C0FFCB0-3206-4B5C-B957-FB3AF28CA777}" type="presParOf" srcId="{5CEFC6CC-E731-4875-8235-E9B8E7D80ABA}" destId="{90415C73-D478-499C-B66A-C5DCC411617E}" srcOrd="0" destOrd="0" presId="urn:microsoft.com/office/officeart/2005/8/layout/chevron2"/>
    <dgm:cxn modelId="{8E7832D1-FB35-44B7-8521-DBDE09AEDC13}" type="presParOf" srcId="{90415C73-D478-499C-B66A-C5DCC411617E}" destId="{6705225B-430C-4FB4-8B38-59B7917F03D0}" srcOrd="0" destOrd="0" presId="urn:microsoft.com/office/officeart/2005/8/layout/chevron2"/>
    <dgm:cxn modelId="{6D8F1A4E-6B6D-4913-A8D3-6FEEA6312ACA}" type="presParOf" srcId="{90415C73-D478-499C-B66A-C5DCC411617E}" destId="{7EBE5A25-A365-4E0A-BB1F-8ACD37FD5698}" srcOrd="1" destOrd="0" presId="urn:microsoft.com/office/officeart/2005/8/layout/chevron2"/>
    <dgm:cxn modelId="{36B20F2F-775B-4A44-BEBC-CDABC70CC7DC}" type="presParOf" srcId="{5CEFC6CC-E731-4875-8235-E9B8E7D80ABA}" destId="{99BC4082-581A-4132-9105-E4A52CC5259A}" srcOrd="1" destOrd="0" presId="urn:microsoft.com/office/officeart/2005/8/layout/chevron2"/>
    <dgm:cxn modelId="{E364D2B0-1639-4663-8B12-F80521AF767D}" type="presParOf" srcId="{5CEFC6CC-E731-4875-8235-E9B8E7D80ABA}" destId="{D126BCF0-B808-4F29-90DB-15D2C2E9057C}" srcOrd="2" destOrd="0" presId="urn:microsoft.com/office/officeart/2005/8/layout/chevron2"/>
    <dgm:cxn modelId="{AC5796E9-21A7-44BE-BB90-7A51B12C524A}" type="presParOf" srcId="{D126BCF0-B808-4F29-90DB-15D2C2E9057C}" destId="{5AC447FA-CC16-4E47-8F75-F6116E115199}" srcOrd="0" destOrd="0" presId="urn:microsoft.com/office/officeart/2005/8/layout/chevron2"/>
    <dgm:cxn modelId="{1C3D5E55-F02C-4003-9829-643D6B489009}" type="presParOf" srcId="{D126BCF0-B808-4F29-90DB-15D2C2E9057C}" destId="{D7CEC2DD-8014-4940-A7A8-F65CE346117D}" srcOrd="1" destOrd="0" presId="urn:microsoft.com/office/officeart/2005/8/layout/chevron2"/>
    <dgm:cxn modelId="{DD5BBE16-3AAF-489B-957F-4F5B3374D5A9}" type="presParOf" srcId="{5CEFC6CC-E731-4875-8235-E9B8E7D80ABA}" destId="{A8C942ED-8CF9-4217-962C-BF2B68443243}" srcOrd="3" destOrd="0" presId="urn:microsoft.com/office/officeart/2005/8/layout/chevron2"/>
    <dgm:cxn modelId="{2A787C0F-F2CD-4669-955A-CF74E32E37CA}" type="presParOf" srcId="{5CEFC6CC-E731-4875-8235-E9B8E7D80ABA}" destId="{6831E50E-0E96-4ACD-9FCC-F9CD10600AFC}" srcOrd="4" destOrd="0" presId="urn:microsoft.com/office/officeart/2005/8/layout/chevron2"/>
    <dgm:cxn modelId="{E58BADD6-04A2-4670-8CD7-5111B794190A}" type="presParOf" srcId="{6831E50E-0E96-4ACD-9FCC-F9CD10600AFC}" destId="{F5098A83-826D-490C-A1AE-81BDF3AC0708}" srcOrd="0" destOrd="0" presId="urn:microsoft.com/office/officeart/2005/8/layout/chevron2"/>
    <dgm:cxn modelId="{964FB11F-4372-4F42-BAB4-62494329B69C}" type="presParOf" srcId="{6831E50E-0E96-4ACD-9FCC-F9CD10600AFC}" destId="{5A1565C8-BD4E-4629-85C6-DEC84E5FED66}" srcOrd="1" destOrd="0" presId="urn:microsoft.com/office/officeart/2005/8/layout/chevron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F475AE2-8EF4-4FFE-B941-B05E6C90B64C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1694D4B-DCA7-44C1-A6D8-676377723585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Degree of Protection Required</a:t>
          </a:r>
          <a:endParaRPr lang="en-US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4DA2234-3A58-463D-AA6E-DF1B36E87115}" type="parTrans" cxnId="{033A59E9-2C3B-4D43-BA00-D74AB0FE188B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7D41D91-314B-4377-99FD-BCD5327849F6}" type="sibTrans" cxnId="{033A59E9-2C3B-4D43-BA00-D74AB0FE188B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3DE3679-61C3-47B7-8E77-B984A9019661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Compatibility with the dosage Form</a:t>
          </a:r>
          <a:endParaRPr lang="en-US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1DD6D7-3AC4-4627-ACF9-444504BA8EF9}" type="parTrans" cxnId="{C19D2A61-F07F-4EBA-AC8F-942CF2C46D5A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0FD58E9-6486-4529-9A86-9D06BDAB1BF5}" type="sibTrans" cxnId="{C19D2A61-F07F-4EBA-AC8F-942CF2C46D5A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6ACBF0A-99A3-48A1-BF30-7FFA611F7A15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Convenience to customer: Size, weight of dosage form</a:t>
          </a:r>
          <a:endParaRPr lang="en-US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E74E0F9-2663-4963-AF70-3068E91D0C01}" type="parTrans" cxnId="{A26E1056-0D76-464E-A392-94F7BCEA4BBE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442540-5E96-4A5B-80AC-B8845F8F2BAC}" type="sibTrans" cxnId="{A26E1056-0D76-464E-A392-94F7BCEA4BBE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FA0452C-D04D-43EB-9D15-73387BCD73B9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Filling Method</a:t>
          </a:r>
          <a:endParaRPr lang="en-US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46EBAA4-AFA0-4B4B-9FAB-7B4F7679E93C}" type="parTrans" cxnId="{DCF0E981-1772-4F3F-A919-13A2ECC5113E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C4288E9-0229-49F9-B4B0-DDF0DFCABBA2}" type="sibTrans" cxnId="{DCF0E981-1772-4F3F-A919-13A2ECC5113E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5BF9CE4-D914-4D28-ABCA-0B5698247FEF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Sterilization method employed &amp; cost </a:t>
          </a:r>
          <a:endParaRPr lang="en-US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775DAFC-336B-4CDE-8F90-3AEE09412224}" type="parTrans" cxnId="{D971F1C6-CEE0-4E44-B922-9100976EBD5B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3CD6E40-B85F-438D-9F15-DD9CEF128882}" type="sibTrans" cxnId="{D971F1C6-CEE0-4E44-B922-9100976EBD5B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73EDDA9-5C48-47FE-AF97-F78381ED5706}" type="pres">
      <dgm:prSet presAssocID="{6F475AE2-8EF4-4FFE-B941-B05E6C90B64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398757-8C0A-4F11-9258-A45AA86B597E}" type="pres">
      <dgm:prSet presAssocID="{B1694D4B-DCA7-44C1-A6D8-676377723585}" presName="parentLin" presStyleCnt="0"/>
      <dgm:spPr/>
    </dgm:pt>
    <dgm:pt modelId="{4F89A6D2-5A7D-487E-B708-2F218740DE67}" type="pres">
      <dgm:prSet presAssocID="{B1694D4B-DCA7-44C1-A6D8-676377723585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594DFB37-A9BF-4793-BE3C-715BF1412F97}" type="pres">
      <dgm:prSet presAssocID="{B1694D4B-DCA7-44C1-A6D8-676377723585}" presName="parentText" presStyleLbl="node1" presStyleIdx="0" presStyleCnt="5" custScaleX="116290" custScaleY="18779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BA771D-4CC7-4FC7-A180-96BE4DA335CE}" type="pres">
      <dgm:prSet presAssocID="{B1694D4B-DCA7-44C1-A6D8-676377723585}" presName="negativeSpace" presStyleCnt="0"/>
      <dgm:spPr/>
    </dgm:pt>
    <dgm:pt modelId="{35C83059-9568-4DFB-A9B1-511A3379EEF2}" type="pres">
      <dgm:prSet presAssocID="{B1694D4B-DCA7-44C1-A6D8-676377723585}" presName="childText" presStyleLbl="conFgAcc1" presStyleIdx="0" presStyleCnt="5">
        <dgm:presLayoutVars>
          <dgm:bulletEnabled val="1"/>
        </dgm:presLayoutVars>
      </dgm:prSet>
      <dgm:spPr/>
    </dgm:pt>
    <dgm:pt modelId="{512A3668-C2A4-447F-AA1D-4A3C8830C625}" type="pres">
      <dgm:prSet presAssocID="{67D41D91-314B-4377-99FD-BCD5327849F6}" presName="spaceBetweenRectangles" presStyleCnt="0"/>
      <dgm:spPr/>
    </dgm:pt>
    <dgm:pt modelId="{7F438383-1FEE-464E-892E-726023658069}" type="pres">
      <dgm:prSet presAssocID="{F3DE3679-61C3-47B7-8E77-B984A9019661}" presName="parentLin" presStyleCnt="0"/>
      <dgm:spPr/>
    </dgm:pt>
    <dgm:pt modelId="{7A6964F6-157C-464C-B888-96E0D6EE87ED}" type="pres">
      <dgm:prSet presAssocID="{F3DE3679-61C3-47B7-8E77-B984A9019661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7B0D6FF3-F982-4019-974A-C463D66A7284}" type="pres">
      <dgm:prSet presAssocID="{F3DE3679-61C3-47B7-8E77-B984A9019661}" presName="parentText" presStyleLbl="node1" presStyleIdx="1" presStyleCnt="5" custScaleX="115691" custScaleY="14815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176793-7F28-4309-B306-D5B9BF757AAB}" type="pres">
      <dgm:prSet presAssocID="{F3DE3679-61C3-47B7-8E77-B984A9019661}" presName="negativeSpace" presStyleCnt="0"/>
      <dgm:spPr/>
    </dgm:pt>
    <dgm:pt modelId="{91BFA694-AA12-46E0-B060-360C69C6E41B}" type="pres">
      <dgm:prSet presAssocID="{F3DE3679-61C3-47B7-8E77-B984A9019661}" presName="childText" presStyleLbl="conFgAcc1" presStyleIdx="1" presStyleCnt="5">
        <dgm:presLayoutVars>
          <dgm:bulletEnabled val="1"/>
        </dgm:presLayoutVars>
      </dgm:prSet>
      <dgm:spPr/>
    </dgm:pt>
    <dgm:pt modelId="{5739E4A0-74DE-4B26-AD03-C815C1BE73D6}" type="pres">
      <dgm:prSet presAssocID="{80FD58E9-6486-4529-9A86-9D06BDAB1BF5}" presName="spaceBetweenRectangles" presStyleCnt="0"/>
      <dgm:spPr/>
    </dgm:pt>
    <dgm:pt modelId="{F5AC119C-E7F5-4D0D-A930-06F3DD53DB11}" type="pres">
      <dgm:prSet presAssocID="{36ACBF0A-99A3-48A1-BF30-7FFA611F7A15}" presName="parentLin" presStyleCnt="0"/>
      <dgm:spPr/>
    </dgm:pt>
    <dgm:pt modelId="{EEF1A5A1-71F7-4720-877F-7CA3B482B029}" type="pres">
      <dgm:prSet presAssocID="{36ACBF0A-99A3-48A1-BF30-7FFA611F7A15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1BEF1C66-1634-40C5-9EEE-ACDA4B32E797}" type="pres">
      <dgm:prSet presAssocID="{36ACBF0A-99A3-48A1-BF30-7FFA611F7A15}" presName="parentText" presStyleLbl="node1" presStyleIdx="2" presStyleCnt="5" custScaleX="116291" custScaleY="15039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CB24F4-C308-4095-B4DA-0CD5ECCC008E}" type="pres">
      <dgm:prSet presAssocID="{36ACBF0A-99A3-48A1-BF30-7FFA611F7A15}" presName="negativeSpace" presStyleCnt="0"/>
      <dgm:spPr/>
    </dgm:pt>
    <dgm:pt modelId="{57284748-1CC2-40F5-B035-9FDDAD71F85C}" type="pres">
      <dgm:prSet presAssocID="{36ACBF0A-99A3-48A1-BF30-7FFA611F7A15}" presName="childText" presStyleLbl="conFgAcc1" presStyleIdx="2" presStyleCnt="5">
        <dgm:presLayoutVars>
          <dgm:bulletEnabled val="1"/>
        </dgm:presLayoutVars>
      </dgm:prSet>
      <dgm:spPr/>
    </dgm:pt>
    <dgm:pt modelId="{48DFE074-CDA3-4BDC-B97F-ACA6FAF0EBA3}" type="pres">
      <dgm:prSet presAssocID="{3F442540-5E96-4A5B-80AC-B8845F8F2BAC}" presName="spaceBetweenRectangles" presStyleCnt="0"/>
      <dgm:spPr/>
    </dgm:pt>
    <dgm:pt modelId="{2488027C-1525-4135-8430-BBBFF703C7A5}" type="pres">
      <dgm:prSet presAssocID="{2FA0452C-D04D-43EB-9D15-73387BCD73B9}" presName="parentLin" presStyleCnt="0"/>
      <dgm:spPr/>
    </dgm:pt>
    <dgm:pt modelId="{210EEA36-5565-4652-882B-00A6A466AAF7}" type="pres">
      <dgm:prSet presAssocID="{2FA0452C-D04D-43EB-9D15-73387BCD73B9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4135DCE1-CEEB-463D-869B-A992209713E5}" type="pres">
      <dgm:prSet presAssocID="{2FA0452C-D04D-43EB-9D15-73387BCD73B9}" presName="parentText" presStyleLbl="node1" presStyleIdx="3" presStyleCnt="5" custScaleX="11503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B2A318-6910-4A56-89B6-2F6CE15E2116}" type="pres">
      <dgm:prSet presAssocID="{2FA0452C-D04D-43EB-9D15-73387BCD73B9}" presName="negativeSpace" presStyleCnt="0"/>
      <dgm:spPr/>
    </dgm:pt>
    <dgm:pt modelId="{31686251-18F8-44DC-9568-2E37B495046B}" type="pres">
      <dgm:prSet presAssocID="{2FA0452C-D04D-43EB-9D15-73387BCD73B9}" presName="childText" presStyleLbl="conFgAcc1" presStyleIdx="3" presStyleCnt="5">
        <dgm:presLayoutVars>
          <dgm:bulletEnabled val="1"/>
        </dgm:presLayoutVars>
      </dgm:prSet>
      <dgm:spPr/>
    </dgm:pt>
    <dgm:pt modelId="{2B9A695D-63F9-455C-A962-085C3AB10EC9}" type="pres">
      <dgm:prSet presAssocID="{3C4288E9-0229-49F9-B4B0-DDF0DFCABBA2}" presName="spaceBetweenRectangles" presStyleCnt="0"/>
      <dgm:spPr/>
    </dgm:pt>
    <dgm:pt modelId="{F30B5895-85FF-451E-BDA6-535A04C6626F}" type="pres">
      <dgm:prSet presAssocID="{25BF9CE4-D914-4D28-ABCA-0B5698247FEF}" presName="parentLin" presStyleCnt="0"/>
      <dgm:spPr/>
    </dgm:pt>
    <dgm:pt modelId="{4B7FE7D9-1A38-4F39-91EA-3C5A2E3EFF09}" type="pres">
      <dgm:prSet presAssocID="{25BF9CE4-D914-4D28-ABCA-0B5698247FEF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A295C910-ED0B-4CDE-9D2E-D5C43C193784}" type="pres">
      <dgm:prSet presAssocID="{25BF9CE4-D914-4D28-ABCA-0B5698247FEF}" presName="parentText" presStyleLbl="node1" presStyleIdx="4" presStyleCnt="5" custScaleX="11503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058396-3D7F-40A4-BFD2-BA836C9BAC24}" type="pres">
      <dgm:prSet presAssocID="{25BF9CE4-D914-4D28-ABCA-0B5698247FEF}" presName="negativeSpace" presStyleCnt="0"/>
      <dgm:spPr/>
    </dgm:pt>
    <dgm:pt modelId="{91F49D23-9D40-4BD4-8DCA-04B1FD69B332}" type="pres">
      <dgm:prSet presAssocID="{25BF9CE4-D914-4D28-ABCA-0B5698247FE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3CE2563-6B2D-40C0-B8E8-C431CBBD875F}" type="presOf" srcId="{6F475AE2-8EF4-4FFE-B941-B05E6C90B64C}" destId="{973EDDA9-5C48-47FE-AF97-F78381ED5706}" srcOrd="0" destOrd="0" presId="urn:microsoft.com/office/officeart/2005/8/layout/list1"/>
    <dgm:cxn modelId="{CB3CD315-D428-49FC-A233-A2F36EA89209}" type="presOf" srcId="{B1694D4B-DCA7-44C1-A6D8-676377723585}" destId="{4F89A6D2-5A7D-487E-B708-2F218740DE67}" srcOrd="0" destOrd="0" presId="urn:microsoft.com/office/officeart/2005/8/layout/list1"/>
    <dgm:cxn modelId="{3A6B89A7-099E-483C-9FEA-1E955C3EC67C}" type="presOf" srcId="{2FA0452C-D04D-43EB-9D15-73387BCD73B9}" destId="{4135DCE1-CEEB-463D-869B-A992209713E5}" srcOrd="1" destOrd="0" presId="urn:microsoft.com/office/officeart/2005/8/layout/list1"/>
    <dgm:cxn modelId="{033A59E9-2C3B-4D43-BA00-D74AB0FE188B}" srcId="{6F475AE2-8EF4-4FFE-B941-B05E6C90B64C}" destId="{B1694D4B-DCA7-44C1-A6D8-676377723585}" srcOrd="0" destOrd="0" parTransId="{C4DA2234-3A58-463D-AA6E-DF1B36E87115}" sibTransId="{67D41D91-314B-4377-99FD-BCD5327849F6}"/>
    <dgm:cxn modelId="{276BAF10-304C-42CC-83F0-8AC703718FA5}" type="presOf" srcId="{2FA0452C-D04D-43EB-9D15-73387BCD73B9}" destId="{210EEA36-5565-4652-882B-00A6A466AAF7}" srcOrd="0" destOrd="0" presId="urn:microsoft.com/office/officeart/2005/8/layout/list1"/>
    <dgm:cxn modelId="{AE7D3AF5-3004-4357-A77F-03D916C84FA0}" type="presOf" srcId="{25BF9CE4-D914-4D28-ABCA-0B5698247FEF}" destId="{4B7FE7D9-1A38-4F39-91EA-3C5A2E3EFF09}" srcOrd="0" destOrd="0" presId="urn:microsoft.com/office/officeart/2005/8/layout/list1"/>
    <dgm:cxn modelId="{DA896511-18EC-49CF-9EA3-6B19A0F13FC6}" type="presOf" srcId="{B1694D4B-DCA7-44C1-A6D8-676377723585}" destId="{594DFB37-A9BF-4793-BE3C-715BF1412F97}" srcOrd="1" destOrd="0" presId="urn:microsoft.com/office/officeart/2005/8/layout/list1"/>
    <dgm:cxn modelId="{38B89981-1EC5-4378-96EE-0DE26385BF75}" type="presOf" srcId="{F3DE3679-61C3-47B7-8E77-B984A9019661}" destId="{7A6964F6-157C-464C-B888-96E0D6EE87ED}" srcOrd="0" destOrd="0" presId="urn:microsoft.com/office/officeart/2005/8/layout/list1"/>
    <dgm:cxn modelId="{A26E1056-0D76-464E-A392-94F7BCEA4BBE}" srcId="{6F475AE2-8EF4-4FFE-B941-B05E6C90B64C}" destId="{36ACBF0A-99A3-48A1-BF30-7FFA611F7A15}" srcOrd="2" destOrd="0" parTransId="{3E74E0F9-2663-4963-AF70-3068E91D0C01}" sibTransId="{3F442540-5E96-4A5B-80AC-B8845F8F2BAC}"/>
    <dgm:cxn modelId="{95692838-38FB-4AAA-BB6F-6AA3ECDF8AE8}" type="presOf" srcId="{36ACBF0A-99A3-48A1-BF30-7FFA611F7A15}" destId="{EEF1A5A1-71F7-4720-877F-7CA3B482B029}" srcOrd="0" destOrd="0" presId="urn:microsoft.com/office/officeart/2005/8/layout/list1"/>
    <dgm:cxn modelId="{C19D2A61-F07F-4EBA-AC8F-942CF2C46D5A}" srcId="{6F475AE2-8EF4-4FFE-B941-B05E6C90B64C}" destId="{F3DE3679-61C3-47B7-8E77-B984A9019661}" srcOrd="1" destOrd="0" parTransId="{201DD6D7-3AC4-4627-ACF9-444504BA8EF9}" sibTransId="{80FD58E9-6486-4529-9A86-9D06BDAB1BF5}"/>
    <dgm:cxn modelId="{DCF0E981-1772-4F3F-A919-13A2ECC5113E}" srcId="{6F475AE2-8EF4-4FFE-B941-B05E6C90B64C}" destId="{2FA0452C-D04D-43EB-9D15-73387BCD73B9}" srcOrd="3" destOrd="0" parTransId="{046EBAA4-AFA0-4B4B-9FAB-7B4F7679E93C}" sibTransId="{3C4288E9-0229-49F9-B4B0-DDF0DFCABBA2}"/>
    <dgm:cxn modelId="{63520043-68EF-425D-9DCC-C35E1A7B3096}" type="presOf" srcId="{25BF9CE4-D914-4D28-ABCA-0B5698247FEF}" destId="{A295C910-ED0B-4CDE-9D2E-D5C43C193784}" srcOrd="1" destOrd="0" presId="urn:microsoft.com/office/officeart/2005/8/layout/list1"/>
    <dgm:cxn modelId="{D971F1C6-CEE0-4E44-B922-9100976EBD5B}" srcId="{6F475AE2-8EF4-4FFE-B941-B05E6C90B64C}" destId="{25BF9CE4-D914-4D28-ABCA-0B5698247FEF}" srcOrd="4" destOrd="0" parTransId="{B775DAFC-336B-4CDE-8F90-3AEE09412224}" sibTransId="{D3CD6E40-B85F-438D-9F15-DD9CEF128882}"/>
    <dgm:cxn modelId="{2A87D1AB-CEDA-4D29-A6F9-66F1810469B9}" type="presOf" srcId="{36ACBF0A-99A3-48A1-BF30-7FFA611F7A15}" destId="{1BEF1C66-1634-40C5-9EEE-ACDA4B32E797}" srcOrd="1" destOrd="0" presId="urn:microsoft.com/office/officeart/2005/8/layout/list1"/>
    <dgm:cxn modelId="{52B61761-FFCE-4739-B7F0-C351B99FE2D6}" type="presOf" srcId="{F3DE3679-61C3-47B7-8E77-B984A9019661}" destId="{7B0D6FF3-F982-4019-974A-C463D66A7284}" srcOrd="1" destOrd="0" presId="urn:microsoft.com/office/officeart/2005/8/layout/list1"/>
    <dgm:cxn modelId="{0B31D73F-B53A-4924-92C1-96C6BAF0EB74}" type="presParOf" srcId="{973EDDA9-5C48-47FE-AF97-F78381ED5706}" destId="{5F398757-8C0A-4F11-9258-A45AA86B597E}" srcOrd="0" destOrd="0" presId="urn:microsoft.com/office/officeart/2005/8/layout/list1"/>
    <dgm:cxn modelId="{BC18EF00-70CA-4EEF-807B-C7E2E2352E87}" type="presParOf" srcId="{5F398757-8C0A-4F11-9258-A45AA86B597E}" destId="{4F89A6D2-5A7D-487E-B708-2F218740DE67}" srcOrd="0" destOrd="0" presId="urn:microsoft.com/office/officeart/2005/8/layout/list1"/>
    <dgm:cxn modelId="{5425B315-CA1A-40F0-A843-0A1F3C53BB9E}" type="presParOf" srcId="{5F398757-8C0A-4F11-9258-A45AA86B597E}" destId="{594DFB37-A9BF-4793-BE3C-715BF1412F97}" srcOrd="1" destOrd="0" presId="urn:microsoft.com/office/officeart/2005/8/layout/list1"/>
    <dgm:cxn modelId="{B2040C9F-8EA1-40E6-A863-04771BC4E754}" type="presParOf" srcId="{973EDDA9-5C48-47FE-AF97-F78381ED5706}" destId="{FFBA771D-4CC7-4FC7-A180-96BE4DA335CE}" srcOrd="1" destOrd="0" presId="urn:microsoft.com/office/officeart/2005/8/layout/list1"/>
    <dgm:cxn modelId="{A002FBA6-4794-4DAA-9CB1-574A55DFDFF7}" type="presParOf" srcId="{973EDDA9-5C48-47FE-AF97-F78381ED5706}" destId="{35C83059-9568-4DFB-A9B1-511A3379EEF2}" srcOrd="2" destOrd="0" presId="urn:microsoft.com/office/officeart/2005/8/layout/list1"/>
    <dgm:cxn modelId="{F46EEE63-4AB7-4458-9A4E-CB5D49DF64B5}" type="presParOf" srcId="{973EDDA9-5C48-47FE-AF97-F78381ED5706}" destId="{512A3668-C2A4-447F-AA1D-4A3C8830C625}" srcOrd="3" destOrd="0" presId="urn:microsoft.com/office/officeart/2005/8/layout/list1"/>
    <dgm:cxn modelId="{C22C14E6-9763-4EE1-89F2-64EB5DAC902A}" type="presParOf" srcId="{973EDDA9-5C48-47FE-AF97-F78381ED5706}" destId="{7F438383-1FEE-464E-892E-726023658069}" srcOrd="4" destOrd="0" presId="urn:microsoft.com/office/officeart/2005/8/layout/list1"/>
    <dgm:cxn modelId="{15CF64FA-50EF-45ED-A802-7B2DCBB3AA2D}" type="presParOf" srcId="{7F438383-1FEE-464E-892E-726023658069}" destId="{7A6964F6-157C-464C-B888-96E0D6EE87ED}" srcOrd="0" destOrd="0" presId="urn:microsoft.com/office/officeart/2005/8/layout/list1"/>
    <dgm:cxn modelId="{C6A9FCE8-BD95-48F4-B168-FCC4C7A0C890}" type="presParOf" srcId="{7F438383-1FEE-464E-892E-726023658069}" destId="{7B0D6FF3-F982-4019-974A-C463D66A7284}" srcOrd="1" destOrd="0" presId="urn:microsoft.com/office/officeart/2005/8/layout/list1"/>
    <dgm:cxn modelId="{8D7E4ADF-B743-468C-B0E6-042C3B889975}" type="presParOf" srcId="{973EDDA9-5C48-47FE-AF97-F78381ED5706}" destId="{7F176793-7F28-4309-B306-D5B9BF757AAB}" srcOrd="5" destOrd="0" presId="urn:microsoft.com/office/officeart/2005/8/layout/list1"/>
    <dgm:cxn modelId="{5F184817-8F76-4B1C-9BAB-3470E4941D4E}" type="presParOf" srcId="{973EDDA9-5C48-47FE-AF97-F78381ED5706}" destId="{91BFA694-AA12-46E0-B060-360C69C6E41B}" srcOrd="6" destOrd="0" presId="urn:microsoft.com/office/officeart/2005/8/layout/list1"/>
    <dgm:cxn modelId="{1CFB5915-0106-473B-875C-0F9A5A23BE1C}" type="presParOf" srcId="{973EDDA9-5C48-47FE-AF97-F78381ED5706}" destId="{5739E4A0-74DE-4B26-AD03-C815C1BE73D6}" srcOrd="7" destOrd="0" presId="urn:microsoft.com/office/officeart/2005/8/layout/list1"/>
    <dgm:cxn modelId="{4E0D7A53-6F46-4559-B9A9-47C0F2865751}" type="presParOf" srcId="{973EDDA9-5C48-47FE-AF97-F78381ED5706}" destId="{F5AC119C-E7F5-4D0D-A930-06F3DD53DB11}" srcOrd="8" destOrd="0" presId="urn:microsoft.com/office/officeart/2005/8/layout/list1"/>
    <dgm:cxn modelId="{B1054CA8-593E-4FE0-8E43-38839C7A2B6C}" type="presParOf" srcId="{F5AC119C-E7F5-4D0D-A930-06F3DD53DB11}" destId="{EEF1A5A1-71F7-4720-877F-7CA3B482B029}" srcOrd="0" destOrd="0" presId="urn:microsoft.com/office/officeart/2005/8/layout/list1"/>
    <dgm:cxn modelId="{023A4200-6B9D-473F-8D80-743F82F22887}" type="presParOf" srcId="{F5AC119C-E7F5-4D0D-A930-06F3DD53DB11}" destId="{1BEF1C66-1634-40C5-9EEE-ACDA4B32E797}" srcOrd="1" destOrd="0" presId="urn:microsoft.com/office/officeart/2005/8/layout/list1"/>
    <dgm:cxn modelId="{E0459900-344E-4D8F-A603-9290EE68A077}" type="presParOf" srcId="{973EDDA9-5C48-47FE-AF97-F78381ED5706}" destId="{28CB24F4-C308-4095-B4DA-0CD5ECCC008E}" srcOrd="9" destOrd="0" presId="urn:microsoft.com/office/officeart/2005/8/layout/list1"/>
    <dgm:cxn modelId="{6AEC292D-90A8-4E71-A047-53DA3C04EAE5}" type="presParOf" srcId="{973EDDA9-5C48-47FE-AF97-F78381ED5706}" destId="{57284748-1CC2-40F5-B035-9FDDAD71F85C}" srcOrd="10" destOrd="0" presId="urn:microsoft.com/office/officeart/2005/8/layout/list1"/>
    <dgm:cxn modelId="{183391F2-7958-4186-B2C9-4FB6A347651A}" type="presParOf" srcId="{973EDDA9-5C48-47FE-AF97-F78381ED5706}" destId="{48DFE074-CDA3-4BDC-B97F-ACA6FAF0EBA3}" srcOrd="11" destOrd="0" presId="urn:microsoft.com/office/officeart/2005/8/layout/list1"/>
    <dgm:cxn modelId="{C463FFA1-9E99-4196-90A2-E71D26E36027}" type="presParOf" srcId="{973EDDA9-5C48-47FE-AF97-F78381ED5706}" destId="{2488027C-1525-4135-8430-BBBFF703C7A5}" srcOrd="12" destOrd="0" presId="urn:microsoft.com/office/officeart/2005/8/layout/list1"/>
    <dgm:cxn modelId="{5B4B0043-C45A-46D7-9B3C-6055AC1E1679}" type="presParOf" srcId="{2488027C-1525-4135-8430-BBBFF703C7A5}" destId="{210EEA36-5565-4652-882B-00A6A466AAF7}" srcOrd="0" destOrd="0" presId="urn:microsoft.com/office/officeart/2005/8/layout/list1"/>
    <dgm:cxn modelId="{6D658713-BD39-4647-9A6D-8A8BB7FBF9C2}" type="presParOf" srcId="{2488027C-1525-4135-8430-BBBFF703C7A5}" destId="{4135DCE1-CEEB-463D-869B-A992209713E5}" srcOrd="1" destOrd="0" presId="urn:microsoft.com/office/officeart/2005/8/layout/list1"/>
    <dgm:cxn modelId="{AD0DB50B-398F-451E-8225-2B96E88F29E8}" type="presParOf" srcId="{973EDDA9-5C48-47FE-AF97-F78381ED5706}" destId="{3CB2A318-6910-4A56-89B6-2F6CE15E2116}" srcOrd="13" destOrd="0" presId="urn:microsoft.com/office/officeart/2005/8/layout/list1"/>
    <dgm:cxn modelId="{4C321FA2-FBDB-4D6D-A3E0-5C47CEFE80DD}" type="presParOf" srcId="{973EDDA9-5C48-47FE-AF97-F78381ED5706}" destId="{31686251-18F8-44DC-9568-2E37B495046B}" srcOrd="14" destOrd="0" presId="urn:microsoft.com/office/officeart/2005/8/layout/list1"/>
    <dgm:cxn modelId="{B0257762-DAD1-4084-85D6-5A62D26E4C70}" type="presParOf" srcId="{973EDDA9-5C48-47FE-AF97-F78381ED5706}" destId="{2B9A695D-63F9-455C-A962-085C3AB10EC9}" srcOrd="15" destOrd="0" presId="urn:microsoft.com/office/officeart/2005/8/layout/list1"/>
    <dgm:cxn modelId="{1ADC3C36-5744-45B8-9B72-C57B8DB7B134}" type="presParOf" srcId="{973EDDA9-5C48-47FE-AF97-F78381ED5706}" destId="{F30B5895-85FF-451E-BDA6-535A04C6626F}" srcOrd="16" destOrd="0" presId="urn:microsoft.com/office/officeart/2005/8/layout/list1"/>
    <dgm:cxn modelId="{B04DD8DB-EBDF-4EA1-86E0-C6D634F90EF1}" type="presParOf" srcId="{F30B5895-85FF-451E-BDA6-535A04C6626F}" destId="{4B7FE7D9-1A38-4F39-91EA-3C5A2E3EFF09}" srcOrd="0" destOrd="0" presId="urn:microsoft.com/office/officeart/2005/8/layout/list1"/>
    <dgm:cxn modelId="{84173532-624C-4454-AC46-670DBE37B2CB}" type="presParOf" srcId="{F30B5895-85FF-451E-BDA6-535A04C6626F}" destId="{A295C910-ED0B-4CDE-9D2E-D5C43C193784}" srcOrd="1" destOrd="0" presId="urn:microsoft.com/office/officeart/2005/8/layout/list1"/>
    <dgm:cxn modelId="{A3B6D3A9-5D1B-45EA-A892-D798D7049BEA}" type="presParOf" srcId="{973EDDA9-5C48-47FE-AF97-F78381ED5706}" destId="{D3058396-3D7F-40A4-BFD2-BA836C9BAC24}" srcOrd="17" destOrd="0" presId="urn:microsoft.com/office/officeart/2005/8/layout/list1"/>
    <dgm:cxn modelId="{C0F19237-974D-484E-855F-C09E188DCE61}" type="presParOf" srcId="{973EDDA9-5C48-47FE-AF97-F78381ED5706}" destId="{91F49D23-9D40-4BD4-8DCA-04B1FD69B332}" srcOrd="18" destOrd="0" presId="urn:microsoft.com/office/officeart/2005/8/layout/lis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F1FA73F-B586-4136-BE5B-72AB76075B6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A966A5-B295-40A0-8F89-989049632AC3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4 types of Glass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F21559C4-D28C-4BBC-8FC4-48BA18D2BEEA}" type="parTrans" cxnId="{8DFADA6D-0BF6-43AA-B9E9-BD6F7E9DBA33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11BABA6F-2788-48F1-9795-09A268F687F1}" type="sibTrans" cxnId="{8DFADA6D-0BF6-43AA-B9E9-BD6F7E9DBA33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71EEF3B-0762-4CDF-AFDF-CDA9798B9FD3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Type I Borosilicate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FE2D0936-E222-42A4-AFAF-F4599D2818B9}" type="parTrans" cxnId="{7022CE1E-9441-4AA0-9FD4-1B05F23C4541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EED735B6-5A61-4266-BB17-E9E04CAB1725}" type="sibTrans" cxnId="{7022CE1E-9441-4AA0-9FD4-1B05F23C4541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2EF8B6E3-5BAA-486D-8BC2-2FF16D060DF0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Type III Soda lime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536161C3-DE2E-4E17-883F-C2F27743D1FE}" type="parTrans" cxnId="{994A1546-848F-4253-A1AF-B3C22F76AF21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576E0034-F142-424C-9C85-062751457AFA}" type="sibTrans" cxnId="{994A1546-848F-4253-A1AF-B3C22F76AF21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06FDA9DA-58A8-4F4E-B16D-1080B4FDD7D6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Type II Treated Soda lime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176EAA03-8F09-4E83-8E56-B08BE7004BF0}" type="parTrans" cxnId="{E6E405CF-BED9-483C-95A1-52D75285D115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613A06FA-BF9B-444E-8761-42E1BB9706AC}" type="sibTrans" cxnId="{E6E405CF-BED9-483C-95A1-52D75285D115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D60F8D30-381A-4B2A-8B02-73F0E0934667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Type IV </a:t>
          </a:r>
        </a:p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Soda 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C4A387EA-CAB5-413B-82F1-8437F640D0E2}" type="parTrans" cxnId="{F93B8C75-227C-4B8F-AA1F-8BCDBCAF8A6F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F766EB5-C31F-4399-9A7E-CD8A72C85771}" type="sibTrans" cxnId="{F93B8C75-227C-4B8F-AA1F-8BCDBCAF8A6F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AD478B9B-6417-4B11-B78B-3B851306E888}" type="pres">
      <dgm:prSet presAssocID="{AF1FA73F-B586-4136-BE5B-72AB76075B6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8DC5C36-4858-4C21-8BBF-C960ED0922B9}" type="pres">
      <dgm:prSet presAssocID="{81A966A5-B295-40A0-8F89-989049632AC3}" presName="hierRoot1" presStyleCnt="0"/>
      <dgm:spPr/>
    </dgm:pt>
    <dgm:pt modelId="{98B40103-3D81-478A-AF65-E1AED42FA44C}" type="pres">
      <dgm:prSet presAssocID="{81A966A5-B295-40A0-8F89-989049632AC3}" presName="composite" presStyleCnt="0"/>
      <dgm:spPr/>
    </dgm:pt>
    <dgm:pt modelId="{98449C25-4862-4D21-96FC-7422C4A0A825}" type="pres">
      <dgm:prSet presAssocID="{81A966A5-B295-40A0-8F89-989049632AC3}" presName="background" presStyleLbl="node0" presStyleIdx="0" presStyleCnt="1"/>
      <dgm:spPr/>
    </dgm:pt>
    <dgm:pt modelId="{02BCA18A-1145-45E7-8241-1B414D8D6261}" type="pres">
      <dgm:prSet presAssocID="{81A966A5-B295-40A0-8F89-989049632AC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8113B8-DADC-4784-9AD4-4D5A079465A4}" type="pres">
      <dgm:prSet presAssocID="{81A966A5-B295-40A0-8F89-989049632AC3}" presName="hierChild2" presStyleCnt="0"/>
      <dgm:spPr/>
    </dgm:pt>
    <dgm:pt modelId="{CEF54AB0-D739-474D-8664-E3AA417CF9D5}" type="pres">
      <dgm:prSet presAssocID="{FE2D0936-E222-42A4-AFAF-F4599D2818B9}" presName="Name10" presStyleLbl="parChTrans1D2" presStyleIdx="0" presStyleCnt="4"/>
      <dgm:spPr/>
      <dgm:t>
        <a:bodyPr/>
        <a:lstStyle/>
        <a:p>
          <a:endParaRPr lang="en-US"/>
        </a:p>
      </dgm:t>
    </dgm:pt>
    <dgm:pt modelId="{FFC1B3D7-EC00-4C0B-BC1A-8F22A1E6AB22}" type="pres">
      <dgm:prSet presAssocID="{371EEF3B-0762-4CDF-AFDF-CDA9798B9FD3}" presName="hierRoot2" presStyleCnt="0"/>
      <dgm:spPr/>
    </dgm:pt>
    <dgm:pt modelId="{6DE95E49-475A-484E-8A2A-A47FDD90DA9F}" type="pres">
      <dgm:prSet presAssocID="{371EEF3B-0762-4CDF-AFDF-CDA9798B9FD3}" presName="composite2" presStyleCnt="0"/>
      <dgm:spPr/>
    </dgm:pt>
    <dgm:pt modelId="{547230ED-8752-434A-87E9-6E39F9E4FADD}" type="pres">
      <dgm:prSet presAssocID="{371EEF3B-0762-4CDF-AFDF-CDA9798B9FD3}" presName="background2" presStyleLbl="node2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DEF5B34C-C3EA-411B-8B79-401B2000DCF6}" type="pres">
      <dgm:prSet presAssocID="{371EEF3B-0762-4CDF-AFDF-CDA9798B9FD3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5A6196-2840-492E-AE84-BB1EDCBE4876}" type="pres">
      <dgm:prSet presAssocID="{371EEF3B-0762-4CDF-AFDF-CDA9798B9FD3}" presName="hierChild3" presStyleCnt="0"/>
      <dgm:spPr/>
    </dgm:pt>
    <dgm:pt modelId="{E55E5BD1-53BD-4171-98C2-19208DB3708C}" type="pres">
      <dgm:prSet presAssocID="{176EAA03-8F09-4E83-8E56-B08BE7004BF0}" presName="Name10" presStyleLbl="parChTrans1D2" presStyleIdx="1" presStyleCnt="4"/>
      <dgm:spPr/>
      <dgm:t>
        <a:bodyPr/>
        <a:lstStyle/>
        <a:p>
          <a:endParaRPr lang="en-US"/>
        </a:p>
      </dgm:t>
    </dgm:pt>
    <dgm:pt modelId="{D231B40F-8E27-4759-ABFB-437A46719F4F}" type="pres">
      <dgm:prSet presAssocID="{06FDA9DA-58A8-4F4E-B16D-1080B4FDD7D6}" presName="hierRoot2" presStyleCnt="0"/>
      <dgm:spPr/>
    </dgm:pt>
    <dgm:pt modelId="{D798587C-815A-4017-8D23-97EE43D16A48}" type="pres">
      <dgm:prSet presAssocID="{06FDA9DA-58A8-4F4E-B16D-1080B4FDD7D6}" presName="composite2" presStyleCnt="0"/>
      <dgm:spPr/>
    </dgm:pt>
    <dgm:pt modelId="{FB8F6A8C-A37D-40D1-8F50-72BCAC97697B}" type="pres">
      <dgm:prSet presAssocID="{06FDA9DA-58A8-4F4E-B16D-1080B4FDD7D6}" presName="background2" presStyleLbl="node2" presStyleIdx="1" presStyleCnt="4"/>
      <dgm:spPr/>
    </dgm:pt>
    <dgm:pt modelId="{714C2697-ABEA-4E34-BE6C-E31CBF844775}" type="pres">
      <dgm:prSet presAssocID="{06FDA9DA-58A8-4F4E-B16D-1080B4FDD7D6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CBAD70-F69B-4444-968E-D061091445E1}" type="pres">
      <dgm:prSet presAssocID="{06FDA9DA-58A8-4F4E-B16D-1080B4FDD7D6}" presName="hierChild3" presStyleCnt="0"/>
      <dgm:spPr/>
    </dgm:pt>
    <dgm:pt modelId="{52BFD857-5094-4753-8350-DE38942B5E22}" type="pres">
      <dgm:prSet presAssocID="{536161C3-DE2E-4E17-883F-C2F27743D1FE}" presName="Name10" presStyleLbl="parChTrans1D2" presStyleIdx="2" presStyleCnt="4"/>
      <dgm:spPr/>
      <dgm:t>
        <a:bodyPr/>
        <a:lstStyle/>
        <a:p>
          <a:endParaRPr lang="en-US"/>
        </a:p>
      </dgm:t>
    </dgm:pt>
    <dgm:pt modelId="{459702B9-8F13-424B-B28D-32B5485CAE69}" type="pres">
      <dgm:prSet presAssocID="{2EF8B6E3-5BAA-486D-8BC2-2FF16D060DF0}" presName="hierRoot2" presStyleCnt="0"/>
      <dgm:spPr/>
    </dgm:pt>
    <dgm:pt modelId="{2E9E4884-1EB5-4633-BEE3-0DDEB098AE81}" type="pres">
      <dgm:prSet presAssocID="{2EF8B6E3-5BAA-486D-8BC2-2FF16D060DF0}" presName="composite2" presStyleCnt="0"/>
      <dgm:spPr/>
    </dgm:pt>
    <dgm:pt modelId="{1DBF71E4-CF84-4A79-9EFA-36E6B9D3833B}" type="pres">
      <dgm:prSet presAssocID="{2EF8B6E3-5BAA-486D-8BC2-2FF16D060DF0}" presName="background2" presStyleLbl="node2" presStyleIdx="2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60BBB469-3219-4FB6-941E-7758D15BB3ED}" type="pres">
      <dgm:prSet presAssocID="{2EF8B6E3-5BAA-486D-8BC2-2FF16D060DF0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9BF16C-D121-4E82-BA99-19559CF7B562}" type="pres">
      <dgm:prSet presAssocID="{2EF8B6E3-5BAA-486D-8BC2-2FF16D060DF0}" presName="hierChild3" presStyleCnt="0"/>
      <dgm:spPr/>
    </dgm:pt>
    <dgm:pt modelId="{D67A7E22-923F-43BC-ABC9-A915BB3C92D0}" type="pres">
      <dgm:prSet presAssocID="{C4A387EA-CAB5-413B-82F1-8437F640D0E2}" presName="Name10" presStyleLbl="parChTrans1D2" presStyleIdx="3" presStyleCnt="4"/>
      <dgm:spPr/>
      <dgm:t>
        <a:bodyPr/>
        <a:lstStyle/>
        <a:p>
          <a:endParaRPr lang="en-US"/>
        </a:p>
      </dgm:t>
    </dgm:pt>
    <dgm:pt modelId="{59F7DC02-2F19-4897-A64B-E8B7714799A2}" type="pres">
      <dgm:prSet presAssocID="{D60F8D30-381A-4B2A-8B02-73F0E0934667}" presName="hierRoot2" presStyleCnt="0"/>
      <dgm:spPr/>
    </dgm:pt>
    <dgm:pt modelId="{C0420333-E38F-4FA7-BF82-9B9065EB5B85}" type="pres">
      <dgm:prSet presAssocID="{D60F8D30-381A-4B2A-8B02-73F0E0934667}" presName="composite2" presStyleCnt="0"/>
      <dgm:spPr/>
    </dgm:pt>
    <dgm:pt modelId="{5F37F501-849C-404F-BD69-373CA5F81677}" type="pres">
      <dgm:prSet presAssocID="{D60F8D30-381A-4B2A-8B02-73F0E0934667}" presName="background2" presStyleLbl="node2" presStyleIdx="3" presStyleCnt="4"/>
      <dgm:spPr/>
    </dgm:pt>
    <dgm:pt modelId="{710CDB17-DBB2-4014-ADA9-00695303D1C5}" type="pres">
      <dgm:prSet presAssocID="{D60F8D30-381A-4B2A-8B02-73F0E0934667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C0315E-D068-459A-8283-8417D345FC4F}" type="pres">
      <dgm:prSet presAssocID="{D60F8D30-381A-4B2A-8B02-73F0E0934667}" presName="hierChild3" presStyleCnt="0"/>
      <dgm:spPr/>
    </dgm:pt>
  </dgm:ptLst>
  <dgm:cxnLst>
    <dgm:cxn modelId="{994A1546-848F-4253-A1AF-B3C22F76AF21}" srcId="{81A966A5-B295-40A0-8F89-989049632AC3}" destId="{2EF8B6E3-5BAA-486D-8BC2-2FF16D060DF0}" srcOrd="2" destOrd="0" parTransId="{536161C3-DE2E-4E17-883F-C2F27743D1FE}" sibTransId="{576E0034-F142-424C-9C85-062751457AFA}"/>
    <dgm:cxn modelId="{F93B8C75-227C-4B8F-AA1F-8BCDBCAF8A6F}" srcId="{81A966A5-B295-40A0-8F89-989049632AC3}" destId="{D60F8D30-381A-4B2A-8B02-73F0E0934667}" srcOrd="3" destOrd="0" parTransId="{C4A387EA-CAB5-413B-82F1-8437F640D0E2}" sibTransId="{3F766EB5-C31F-4399-9A7E-CD8A72C85771}"/>
    <dgm:cxn modelId="{027B8EC0-39CA-43EB-949C-44A45C95F5B6}" type="presOf" srcId="{FE2D0936-E222-42A4-AFAF-F4599D2818B9}" destId="{CEF54AB0-D739-474D-8664-E3AA417CF9D5}" srcOrd="0" destOrd="0" presId="urn:microsoft.com/office/officeart/2005/8/layout/hierarchy1"/>
    <dgm:cxn modelId="{E6E405CF-BED9-483C-95A1-52D75285D115}" srcId="{81A966A5-B295-40A0-8F89-989049632AC3}" destId="{06FDA9DA-58A8-4F4E-B16D-1080B4FDD7D6}" srcOrd="1" destOrd="0" parTransId="{176EAA03-8F09-4E83-8E56-B08BE7004BF0}" sibTransId="{613A06FA-BF9B-444E-8761-42E1BB9706AC}"/>
    <dgm:cxn modelId="{FDB97D1F-4800-4F3B-B527-2A836F3E1C64}" type="presOf" srcId="{81A966A5-B295-40A0-8F89-989049632AC3}" destId="{02BCA18A-1145-45E7-8241-1B414D8D6261}" srcOrd="0" destOrd="0" presId="urn:microsoft.com/office/officeart/2005/8/layout/hierarchy1"/>
    <dgm:cxn modelId="{DEBBEB06-5717-4372-BC88-74AE4FB6F744}" type="presOf" srcId="{371EEF3B-0762-4CDF-AFDF-CDA9798B9FD3}" destId="{DEF5B34C-C3EA-411B-8B79-401B2000DCF6}" srcOrd="0" destOrd="0" presId="urn:microsoft.com/office/officeart/2005/8/layout/hierarchy1"/>
    <dgm:cxn modelId="{E6B772B1-8EC7-4B93-9167-1C5C7A3B36E7}" type="presOf" srcId="{06FDA9DA-58A8-4F4E-B16D-1080B4FDD7D6}" destId="{714C2697-ABEA-4E34-BE6C-E31CBF844775}" srcOrd="0" destOrd="0" presId="urn:microsoft.com/office/officeart/2005/8/layout/hierarchy1"/>
    <dgm:cxn modelId="{3FE0EE10-699A-49B4-B0EE-E370B80DEC95}" type="presOf" srcId="{176EAA03-8F09-4E83-8E56-B08BE7004BF0}" destId="{E55E5BD1-53BD-4171-98C2-19208DB3708C}" srcOrd="0" destOrd="0" presId="urn:microsoft.com/office/officeart/2005/8/layout/hierarchy1"/>
    <dgm:cxn modelId="{70BE1C40-727F-4EFC-80CE-177BEB77A852}" type="presOf" srcId="{AF1FA73F-B586-4136-BE5B-72AB76075B6D}" destId="{AD478B9B-6417-4B11-B78B-3B851306E888}" srcOrd="0" destOrd="0" presId="urn:microsoft.com/office/officeart/2005/8/layout/hierarchy1"/>
    <dgm:cxn modelId="{439B3779-CB2F-4575-8A2F-479D8E011658}" type="presOf" srcId="{D60F8D30-381A-4B2A-8B02-73F0E0934667}" destId="{710CDB17-DBB2-4014-ADA9-00695303D1C5}" srcOrd="0" destOrd="0" presId="urn:microsoft.com/office/officeart/2005/8/layout/hierarchy1"/>
    <dgm:cxn modelId="{0EFC9BC0-3131-4D5F-9742-8CE75E5DAF80}" type="presOf" srcId="{536161C3-DE2E-4E17-883F-C2F27743D1FE}" destId="{52BFD857-5094-4753-8350-DE38942B5E22}" srcOrd="0" destOrd="0" presId="urn:microsoft.com/office/officeart/2005/8/layout/hierarchy1"/>
    <dgm:cxn modelId="{8DFADA6D-0BF6-43AA-B9E9-BD6F7E9DBA33}" srcId="{AF1FA73F-B586-4136-BE5B-72AB76075B6D}" destId="{81A966A5-B295-40A0-8F89-989049632AC3}" srcOrd="0" destOrd="0" parTransId="{F21559C4-D28C-4BBC-8FC4-48BA18D2BEEA}" sibTransId="{11BABA6F-2788-48F1-9795-09A268F687F1}"/>
    <dgm:cxn modelId="{7022CE1E-9441-4AA0-9FD4-1B05F23C4541}" srcId="{81A966A5-B295-40A0-8F89-989049632AC3}" destId="{371EEF3B-0762-4CDF-AFDF-CDA9798B9FD3}" srcOrd="0" destOrd="0" parTransId="{FE2D0936-E222-42A4-AFAF-F4599D2818B9}" sibTransId="{EED735B6-5A61-4266-BB17-E9E04CAB1725}"/>
    <dgm:cxn modelId="{53243051-83B4-426F-A6AA-AAA5657DC731}" type="presOf" srcId="{2EF8B6E3-5BAA-486D-8BC2-2FF16D060DF0}" destId="{60BBB469-3219-4FB6-941E-7758D15BB3ED}" srcOrd="0" destOrd="0" presId="urn:microsoft.com/office/officeart/2005/8/layout/hierarchy1"/>
    <dgm:cxn modelId="{C86216E0-2344-42D8-A71D-EC80FE29EE5B}" type="presOf" srcId="{C4A387EA-CAB5-413B-82F1-8437F640D0E2}" destId="{D67A7E22-923F-43BC-ABC9-A915BB3C92D0}" srcOrd="0" destOrd="0" presId="urn:microsoft.com/office/officeart/2005/8/layout/hierarchy1"/>
    <dgm:cxn modelId="{DE09DF72-B250-499E-8E12-9AEB9E8B3E81}" type="presParOf" srcId="{AD478B9B-6417-4B11-B78B-3B851306E888}" destId="{F8DC5C36-4858-4C21-8BBF-C960ED0922B9}" srcOrd="0" destOrd="0" presId="urn:microsoft.com/office/officeart/2005/8/layout/hierarchy1"/>
    <dgm:cxn modelId="{C4E221A8-130C-45C7-A175-3B75EA791F76}" type="presParOf" srcId="{F8DC5C36-4858-4C21-8BBF-C960ED0922B9}" destId="{98B40103-3D81-478A-AF65-E1AED42FA44C}" srcOrd="0" destOrd="0" presId="urn:microsoft.com/office/officeart/2005/8/layout/hierarchy1"/>
    <dgm:cxn modelId="{83278EA0-0A2C-4769-8805-4BD2610CFB4F}" type="presParOf" srcId="{98B40103-3D81-478A-AF65-E1AED42FA44C}" destId="{98449C25-4862-4D21-96FC-7422C4A0A825}" srcOrd="0" destOrd="0" presId="urn:microsoft.com/office/officeart/2005/8/layout/hierarchy1"/>
    <dgm:cxn modelId="{3463056F-8BBE-4CA8-9087-ED968C892603}" type="presParOf" srcId="{98B40103-3D81-478A-AF65-E1AED42FA44C}" destId="{02BCA18A-1145-45E7-8241-1B414D8D6261}" srcOrd="1" destOrd="0" presId="urn:microsoft.com/office/officeart/2005/8/layout/hierarchy1"/>
    <dgm:cxn modelId="{D9070615-322F-4A73-AE62-BE9FEBDDFE29}" type="presParOf" srcId="{F8DC5C36-4858-4C21-8BBF-C960ED0922B9}" destId="{118113B8-DADC-4784-9AD4-4D5A079465A4}" srcOrd="1" destOrd="0" presId="urn:microsoft.com/office/officeart/2005/8/layout/hierarchy1"/>
    <dgm:cxn modelId="{00FE4E48-0F83-4752-A8C0-15620B91099C}" type="presParOf" srcId="{118113B8-DADC-4784-9AD4-4D5A079465A4}" destId="{CEF54AB0-D739-474D-8664-E3AA417CF9D5}" srcOrd="0" destOrd="0" presId="urn:microsoft.com/office/officeart/2005/8/layout/hierarchy1"/>
    <dgm:cxn modelId="{73E395D1-C172-41CB-996A-38C3AF2B7583}" type="presParOf" srcId="{118113B8-DADC-4784-9AD4-4D5A079465A4}" destId="{FFC1B3D7-EC00-4C0B-BC1A-8F22A1E6AB22}" srcOrd="1" destOrd="0" presId="urn:microsoft.com/office/officeart/2005/8/layout/hierarchy1"/>
    <dgm:cxn modelId="{1C202DBB-F512-4A6E-B384-37068255621D}" type="presParOf" srcId="{FFC1B3D7-EC00-4C0B-BC1A-8F22A1E6AB22}" destId="{6DE95E49-475A-484E-8A2A-A47FDD90DA9F}" srcOrd="0" destOrd="0" presId="urn:microsoft.com/office/officeart/2005/8/layout/hierarchy1"/>
    <dgm:cxn modelId="{F0581958-2C17-4F4C-9E0F-B0FA8F952E4D}" type="presParOf" srcId="{6DE95E49-475A-484E-8A2A-A47FDD90DA9F}" destId="{547230ED-8752-434A-87E9-6E39F9E4FADD}" srcOrd="0" destOrd="0" presId="urn:microsoft.com/office/officeart/2005/8/layout/hierarchy1"/>
    <dgm:cxn modelId="{B3971084-A921-4067-BC67-02F657153422}" type="presParOf" srcId="{6DE95E49-475A-484E-8A2A-A47FDD90DA9F}" destId="{DEF5B34C-C3EA-411B-8B79-401B2000DCF6}" srcOrd="1" destOrd="0" presId="urn:microsoft.com/office/officeart/2005/8/layout/hierarchy1"/>
    <dgm:cxn modelId="{3CD5B33B-0328-4B89-9D6C-A740337B9725}" type="presParOf" srcId="{FFC1B3D7-EC00-4C0B-BC1A-8F22A1E6AB22}" destId="{665A6196-2840-492E-AE84-BB1EDCBE4876}" srcOrd="1" destOrd="0" presId="urn:microsoft.com/office/officeart/2005/8/layout/hierarchy1"/>
    <dgm:cxn modelId="{06EA804F-B1FB-4B45-A0E3-A2B97733B787}" type="presParOf" srcId="{118113B8-DADC-4784-9AD4-4D5A079465A4}" destId="{E55E5BD1-53BD-4171-98C2-19208DB3708C}" srcOrd="2" destOrd="0" presId="urn:microsoft.com/office/officeart/2005/8/layout/hierarchy1"/>
    <dgm:cxn modelId="{1920306C-1D2C-406A-B637-CF6DDCFF7765}" type="presParOf" srcId="{118113B8-DADC-4784-9AD4-4D5A079465A4}" destId="{D231B40F-8E27-4759-ABFB-437A46719F4F}" srcOrd="3" destOrd="0" presId="urn:microsoft.com/office/officeart/2005/8/layout/hierarchy1"/>
    <dgm:cxn modelId="{9EA60931-9F1B-4C28-A3ED-AB5B2D50384C}" type="presParOf" srcId="{D231B40F-8E27-4759-ABFB-437A46719F4F}" destId="{D798587C-815A-4017-8D23-97EE43D16A48}" srcOrd="0" destOrd="0" presId="urn:microsoft.com/office/officeart/2005/8/layout/hierarchy1"/>
    <dgm:cxn modelId="{3806F73A-84A7-49EA-8D1A-7C98BE130E27}" type="presParOf" srcId="{D798587C-815A-4017-8D23-97EE43D16A48}" destId="{FB8F6A8C-A37D-40D1-8F50-72BCAC97697B}" srcOrd="0" destOrd="0" presId="urn:microsoft.com/office/officeart/2005/8/layout/hierarchy1"/>
    <dgm:cxn modelId="{7A6EAF22-0EED-4E3B-BE87-F0A93C37835D}" type="presParOf" srcId="{D798587C-815A-4017-8D23-97EE43D16A48}" destId="{714C2697-ABEA-4E34-BE6C-E31CBF844775}" srcOrd="1" destOrd="0" presId="urn:microsoft.com/office/officeart/2005/8/layout/hierarchy1"/>
    <dgm:cxn modelId="{B93CD718-9593-4C21-803F-D390A1E585E1}" type="presParOf" srcId="{D231B40F-8E27-4759-ABFB-437A46719F4F}" destId="{2ACBAD70-F69B-4444-968E-D061091445E1}" srcOrd="1" destOrd="0" presId="urn:microsoft.com/office/officeart/2005/8/layout/hierarchy1"/>
    <dgm:cxn modelId="{1B1D8243-5ED6-4859-A5E7-BE8855022AA1}" type="presParOf" srcId="{118113B8-DADC-4784-9AD4-4D5A079465A4}" destId="{52BFD857-5094-4753-8350-DE38942B5E22}" srcOrd="4" destOrd="0" presId="urn:microsoft.com/office/officeart/2005/8/layout/hierarchy1"/>
    <dgm:cxn modelId="{272738B2-87AA-4584-BC77-D544118EACBD}" type="presParOf" srcId="{118113B8-DADC-4784-9AD4-4D5A079465A4}" destId="{459702B9-8F13-424B-B28D-32B5485CAE69}" srcOrd="5" destOrd="0" presId="urn:microsoft.com/office/officeart/2005/8/layout/hierarchy1"/>
    <dgm:cxn modelId="{EAD9C87D-4B88-48E8-AC33-14FC51A90866}" type="presParOf" srcId="{459702B9-8F13-424B-B28D-32B5485CAE69}" destId="{2E9E4884-1EB5-4633-BEE3-0DDEB098AE81}" srcOrd="0" destOrd="0" presId="urn:microsoft.com/office/officeart/2005/8/layout/hierarchy1"/>
    <dgm:cxn modelId="{EAD36783-774D-4D31-958E-36B80A685043}" type="presParOf" srcId="{2E9E4884-1EB5-4633-BEE3-0DDEB098AE81}" destId="{1DBF71E4-CF84-4A79-9EFA-36E6B9D3833B}" srcOrd="0" destOrd="0" presId="urn:microsoft.com/office/officeart/2005/8/layout/hierarchy1"/>
    <dgm:cxn modelId="{FE406A04-435E-4F9C-A58C-B72F2C9A5FC7}" type="presParOf" srcId="{2E9E4884-1EB5-4633-BEE3-0DDEB098AE81}" destId="{60BBB469-3219-4FB6-941E-7758D15BB3ED}" srcOrd="1" destOrd="0" presId="urn:microsoft.com/office/officeart/2005/8/layout/hierarchy1"/>
    <dgm:cxn modelId="{CF3881CE-590F-4692-A8C3-12117EA00AA4}" type="presParOf" srcId="{459702B9-8F13-424B-B28D-32B5485CAE69}" destId="{1F9BF16C-D121-4E82-BA99-19559CF7B562}" srcOrd="1" destOrd="0" presId="urn:microsoft.com/office/officeart/2005/8/layout/hierarchy1"/>
    <dgm:cxn modelId="{E8383CA4-C127-455E-B08F-3F4A7514A0E9}" type="presParOf" srcId="{118113B8-DADC-4784-9AD4-4D5A079465A4}" destId="{D67A7E22-923F-43BC-ABC9-A915BB3C92D0}" srcOrd="6" destOrd="0" presId="urn:microsoft.com/office/officeart/2005/8/layout/hierarchy1"/>
    <dgm:cxn modelId="{A7DD4737-5EAB-4958-BFF9-AD2E8A9DA491}" type="presParOf" srcId="{118113B8-DADC-4784-9AD4-4D5A079465A4}" destId="{59F7DC02-2F19-4897-A64B-E8B7714799A2}" srcOrd="7" destOrd="0" presId="urn:microsoft.com/office/officeart/2005/8/layout/hierarchy1"/>
    <dgm:cxn modelId="{458E8DAA-F3DC-467B-93F8-4B29C5E727A4}" type="presParOf" srcId="{59F7DC02-2F19-4897-A64B-E8B7714799A2}" destId="{C0420333-E38F-4FA7-BF82-9B9065EB5B85}" srcOrd="0" destOrd="0" presId="urn:microsoft.com/office/officeart/2005/8/layout/hierarchy1"/>
    <dgm:cxn modelId="{5A089BE8-70D4-42AE-977A-58A51A1E07B7}" type="presParOf" srcId="{C0420333-E38F-4FA7-BF82-9B9065EB5B85}" destId="{5F37F501-849C-404F-BD69-373CA5F81677}" srcOrd="0" destOrd="0" presId="urn:microsoft.com/office/officeart/2005/8/layout/hierarchy1"/>
    <dgm:cxn modelId="{F90A6EA9-CEEC-43F6-A40A-D008CE82BCCB}" type="presParOf" srcId="{C0420333-E38F-4FA7-BF82-9B9065EB5B85}" destId="{710CDB17-DBB2-4014-ADA9-00695303D1C5}" srcOrd="1" destOrd="0" presId="urn:microsoft.com/office/officeart/2005/8/layout/hierarchy1"/>
    <dgm:cxn modelId="{42A88D66-9BD1-49EA-A227-E748D753BD08}" type="presParOf" srcId="{59F7DC02-2F19-4897-A64B-E8B7714799A2}" destId="{5FC0315E-D068-459A-8283-8417D345FC4F}" srcOrd="1" destOrd="0" presId="urn:microsoft.com/office/officeart/2005/8/layout/hierarchy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566A35E-BC91-4803-B977-3F6A4C637E7A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1CBCCB-F8C6-4612-BE87-E716E7F57E52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Type I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6B086CCE-8E08-4FC5-84A5-3DC43EBF185D}" type="parTrans" cxnId="{32879675-A92A-4625-AECA-D85D197235EC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004D0B3C-40E9-4241-B3AC-FCED10E0CFD9}" type="sibTrans" cxnId="{32879675-A92A-4625-AECA-D85D197235EC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FDB33742-E670-4BF0-BE97-71076874DA04}">
      <dgm:prSet phldrT="[Text]" custT="1"/>
      <dgm:spPr/>
      <dgm:t>
        <a:bodyPr/>
        <a:lstStyle/>
        <a:p>
          <a:r>
            <a:rPr lang="en-US" sz="1900" dirty="0" smtClean="0">
              <a:latin typeface="Times New Roman" pitchFamily="18" charset="0"/>
              <a:cs typeface="Times New Roman" pitchFamily="18" charset="0"/>
            </a:rPr>
            <a:t>Removal of Alkalinity by Boric oxide to neutralized Oxide of K / Na</a:t>
          </a:r>
          <a:endParaRPr lang="en-US" sz="1900" dirty="0">
            <a:latin typeface="Times New Roman" pitchFamily="18" charset="0"/>
            <a:cs typeface="Times New Roman" pitchFamily="18" charset="0"/>
          </a:endParaRPr>
        </a:p>
      </dgm:t>
    </dgm:pt>
    <dgm:pt modelId="{AA4350D2-CFD3-4B1A-93A7-D022676B544E}" type="parTrans" cxnId="{BF9AAA27-88E9-43C9-9B58-0D410E526578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B4012027-043C-4F55-917A-0FFB4042528E}" type="sibTrans" cxnId="{BF9AAA27-88E9-43C9-9B58-0D410E526578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74A286B0-9FA8-4864-A907-A9C87D3B6938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900" dirty="0" smtClean="0">
              <a:latin typeface="Times New Roman" pitchFamily="18" charset="0"/>
              <a:cs typeface="Times New Roman" pitchFamily="18" charset="0"/>
            </a:rPr>
            <a:t>Highly resistant glass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900" dirty="0" smtClean="0">
              <a:latin typeface="Times New Roman" pitchFamily="18" charset="0"/>
              <a:cs typeface="Times New Roman" pitchFamily="18" charset="0"/>
            </a:rPr>
            <a:t>High melting point, can with stand temperatures</a:t>
          </a: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dirty="0">
            <a:latin typeface="Times New Roman" pitchFamily="18" charset="0"/>
            <a:cs typeface="Times New Roman" pitchFamily="18" charset="0"/>
          </a:endParaRPr>
        </a:p>
      </dgm:t>
    </dgm:pt>
    <dgm:pt modelId="{3228DB3D-B058-4719-AAF9-5B927739D63E}" type="parTrans" cxnId="{74D7D3EC-561A-46CE-B69E-9EDBD66C9D5A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5DD436BC-FE64-4808-B6D8-4BB5657F6431}" type="sibTrans" cxnId="{74D7D3EC-561A-46CE-B69E-9EDBD66C9D5A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161C204-9E8C-40CF-A6E7-B468613B748F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Type II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F7C28042-B3A9-4EC8-A411-F5448EC8BB9C}" type="parTrans" cxnId="{1BFE1F77-689F-4BFE-979F-3D799BECA371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6CA362B4-A969-4FDD-8809-51B80A3BF761}" type="sibTrans" cxnId="{1BFE1F77-689F-4BFE-979F-3D799BECA371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8CA8044E-B55A-4A14-95B9-09CEEB608D16}">
      <dgm:prSet phldrT="[Text]" custT="1"/>
      <dgm:spPr/>
      <dgm:t>
        <a:bodyPr/>
        <a:lstStyle/>
        <a:p>
          <a:r>
            <a:rPr lang="en-US" sz="1900" dirty="0" smtClean="0">
              <a:latin typeface="Times New Roman" pitchFamily="18" charset="0"/>
              <a:cs typeface="Times New Roman" pitchFamily="18" charset="0"/>
            </a:rPr>
            <a:t>Made of commercial soda lime, de-alkalized or treated to remove surface alkali</a:t>
          </a:r>
          <a:endParaRPr lang="en-US" sz="1900" dirty="0">
            <a:latin typeface="Times New Roman" pitchFamily="18" charset="0"/>
            <a:cs typeface="Times New Roman" pitchFamily="18" charset="0"/>
          </a:endParaRPr>
        </a:p>
      </dgm:t>
    </dgm:pt>
    <dgm:pt modelId="{0FC0A5C5-6301-4DFA-9437-15E322061480}" type="parTrans" cxnId="{5C18100F-9759-483D-9CE4-69563E024435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1E47242F-EBA1-4CA9-833C-499628381135}" type="sibTrans" cxnId="{5C18100F-9759-483D-9CE4-69563E024435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076B1BC-9E50-41F8-8AC4-8183C44325AC}">
      <dgm:prSet phldrT="[Text]" custT="1"/>
      <dgm:spPr/>
      <dgm:t>
        <a:bodyPr/>
        <a:lstStyle/>
        <a:p>
          <a:r>
            <a:rPr lang="en-US" sz="1900" dirty="0" smtClean="0">
              <a:latin typeface="Times New Roman" pitchFamily="18" charset="0"/>
              <a:cs typeface="Times New Roman" pitchFamily="18" charset="0"/>
            </a:rPr>
            <a:t>De-alkalization is </a:t>
          </a:r>
          <a:r>
            <a:rPr lang="en-US" sz="1900" dirty="0" err="1" smtClean="0">
              <a:latin typeface="Times New Roman" pitchFamily="18" charset="0"/>
              <a:cs typeface="Times New Roman" pitchFamily="18" charset="0"/>
            </a:rPr>
            <a:t>Sulphur</a:t>
          </a:r>
          <a:r>
            <a:rPr lang="en-US" sz="1900" dirty="0" smtClean="0">
              <a:latin typeface="Times New Roman" pitchFamily="18" charset="0"/>
              <a:cs typeface="Times New Roman" pitchFamily="18" charset="0"/>
            </a:rPr>
            <a:t> treatment</a:t>
          </a:r>
          <a:endParaRPr lang="en-US" sz="1900" dirty="0">
            <a:latin typeface="Times New Roman" pitchFamily="18" charset="0"/>
            <a:cs typeface="Times New Roman" pitchFamily="18" charset="0"/>
          </a:endParaRPr>
        </a:p>
      </dgm:t>
    </dgm:pt>
    <dgm:pt modelId="{224DDC86-9C22-4835-9EAC-45A765DD8D20}" type="parTrans" cxnId="{64690630-A732-4949-882B-0796E96A5B8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46C5ABE1-8F05-4469-82E7-E0E33DADDB99}" type="sibTrans" cxnId="{64690630-A732-4949-882B-0796E96A5B8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F5FA4DBD-8091-435F-8452-DEE6D28FDFA6}">
      <dgm:prSet phldrT="[Text]" custT="1"/>
      <dgm:spPr/>
      <dgm:t>
        <a:bodyPr/>
        <a:lstStyle/>
        <a:p>
          <a:endParaRPr lang="en-US" sz="19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1900" dirty="0" smtClean="0">
              <a:latin typeface="Times New Roman" pitchFamily="18" charset="0"/>
              <a:cs typeface="Times New Roman" pitchFamily="18" charset="0"/>
            </a:rPr>
            <a:t>More chemically inert</a:t>
          </a:r>
        </a:p>
        <a:p>
          <a:r>
            <a:rPr lang="en-US" sz="1900" dirty="0" smtClean="0">
              <a:latin typeface="Times New Roman" pitchFamily="18" charset="0"/>
              <a:cs typeface="Times New Roman" pitchFamily="18" charset="0"/>
            </a:rPr>
            <a:t>Resist strong acids, alkalis, various solvents, Reduced leaching</a:t>
          </a:r>
        </a:p>
        <a:p>
          <a:endParaRPr lang="en-US" sz="1900" dirty="0">
            <a:latin typeface="Times New Roman" pitchFamily="18" charset="0"/>
            <a:cs typeface="Times New Roman" pitchFamily="18" charset="0"/>
          </a:endParaRPr>
        </a:p>
      </dgm:t>
    </dgm:pt>
    <dgm:pt modelId="{972F0F43-6E20-4223-8E47-9935158C0886}" type="parTrans" cxnId="{2964BD23-07FC-4CF7-805A-7EF2405E51FA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28C32AA7-B8C5-46CE-8C5C-8DF36AF0D4EC}" type="sibTrans" cxnId="{2964BD23-07FC-4CF7-805A-7EF2405E51FA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29E6F442-4E2C-4349-BFE7-F3FC83DFD39D}">
      <dgm:prSet phldrT="[Text]" custT="1"/>
      <dgm:spPr/>
      <dgm:t>
        <a:bodyPr/>
        <a:lstStyle/>
        <a:p>
          <a:r>
            <a:rPr lang="en-US" sz="1900" dirty="0" err="1" smtClean="0">
              <a:latin typeface="Times New Roman" pitchFamily="18" charset="0"/>
              <a:cs typeface="Times New Roman" pitchFamily="18" charset="0"/>
            </a:rPr>
            <a:t>Sulphur</a:t>
          </a:r>
          <a:r>
            <a:rPr lang="en-US" sz="1900" dirty="0" smtClean="0">
              <a:latin typeface="Times New Roman" pitchFamily="18" charset="0"/>
              <a:cs typeface="Times New Roman" pitchFamily="18" charset="0"/>
            </a:rPr>
            <a:t> neutralizes alkali oxides on surface- Makes glass more inert chemically </a:t>
          </a:r>
          <a:endParaRPr lang="en-US" sz="1900" dirty="0">
            <a:latin typeface="Times New Roman" pitchFamily="18" charset="0"/>
            <a:cs typeface="Times New Roman" pitchFamily="18" charset="0"/>
          </a:endParaRPr>
        </a:p>
      </dgm:t>
    </dgm:pt>
    <dgm:pt modelId="{2903B602-C20A-48F7-9669-4FD438549292}" type="parTrans" cxnId="{D556DFA6-8521-4441-A637-3FEA3CA29EAE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0C0A292E-00B0-4640-BD01-ED63F7607F39}" type="sibTrans" cxnId="{D556DFA6-8521-4441-A637-3FEA3CA29EAE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B4626946-63C4-4C68-83B8-4F14E2E574EC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Laboratory use for injection &amp; Water for injection 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2DD74421-5847-4D56-A218-DCBA353991DE}" type="parTrans" cxnId="{9B08FDFA-3A1D-451C-B584-D6FC84115BF9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FAC2A6FF-D581-485A-A876-1C824E86E94A}" type="sibTrans" cxnId="{9B08FDFA-3A1D-451C-B584-D6FC84115BF9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CCCF203E-2044-4F32-B406-EF7502847E28}">
      <dgm:prSet phldrT="[Text]" custT="1"/>
      <dgm:spPr/>
      <dgm:t>
        <a:bodyPr/>
        <a:lstStyle/>
        <a:p>
          <a:r>
            <a:rPr lang="en-US" sz="1900" dirty="0" smtClean="0">
              <a:latin typeface="Times New Roman" pitchFamily="18" charset="0"/>
              <a:cs typeface="Times New Roman" pitchFamily="18" charset="0"/>
            </a:rPr>
            <a:t>Used for alkali sensitive products, infusion fluids, blood &amp; plasma, Large volume containers</a:t>
          </a:r>
          <a:endParaRPr lang="en-US" sz="1900" dirty="0">
            <a:latin typeface="Times New Roman" pitchFamily="18" charset="0"/>
            <a:cs typeface="Times New Roman" pitchFamily="18" charset="0"/>
          </a:endParaRPr>
        </a:p>
      </dgm:t>
    </dgm:pt>
    <dgm:pt modelId="{06405CFA-CF66-43FA-A33D-BFF8ADD1F882}" type="parTrans" cxnId="{61BB258C-BCDF-45D6-A9F3-71910B98E984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820FDBA9-ABFB-4FA2-A30D-202044E4BA14}" type="sibTrans" cxnId="{61BB258C-BCDF-45D6-A9F3-71910B98E984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99136C45-882E-49B2-8C1B-5E68DD58FAC6}" type="pres">
      <dgm:prSet presAssocID="{B566A35E-BC91-4803-B977-3F6A4C637E7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38EDE43-E017-45E3-8625-0D222BDF814D}" type="pres">
      <dgm:prSet presAssocID="{ED1CBCCB-F8C6-4612-BE87-E716E7F57E52}" presName="root" presStyleCnt="0"/>
      <dgm:spPr/>
    </dgm:pt>
    <dgm:pt modelId="{FB50826E-F5CB-408F-8D50-EEFEA75BEA30}" type="pres">
      <dgm:prSet presAssocID="{ED1CBCCB-F8C6-4612-BE87-E716E7F57E52}" presName="rootComposite" presStyleCnt="0"/>
      <dgm:spPr/>
    </dgm:pt>
    <dgm:pt modelId="{9E2B8F0B-AACC-4E2C-8F16-0CE66925ED17}" type="pres">
      <dgm:prSet presAssocID="{ED1CBCCB-F8C6-4612-BE87-E716E7F57E52}" presName="rootText" presStyleLbl="node1" presStyleIdx="0" presStyleCnt="2" custScaleX="128412"/>
      <dgm:spPr/>
      <dgm:t>
        <a:bodyPr/>
        <a:lstStyle/>
        <a:p>
          <a:endParaRPr lang="en-US"/>
        </a:p>
      </dgm:t>
    </dgm:pt>
    <dgm:pt modelId="{C3E19753-4D59-437C-9101-4CA71EFA47A5}" type="pres">
      <dgm:prSet presAssocID="{ED1CBCCB-F8C6-4612-BE87-E716E7F57E52}" presName="rootConnector" presStyleLbl="node1" presStyleIdx="0" presStyleCnt="2"/>
      <dgm:spPr/>
      <dgm:t>
        <a:bodyPr/>
        <a:lstStyle/>
        <a:p>
          <a:endParaRPr lang="en-US"/>
        </a:p>
      </dgm:t>
    </dgm:pt>
    <dgm:pt modelId="{443E50F3-6506-4E52-9641-CE8B8C3BAFDF}" type="pres">
      <dgm:prSet presAssocID="{ED1CBCCB-F8C6-4612-BE87-E716E7F57E52}" presName="childShape" presStyleCnt="0"/>
      <dgm:spPr/>
    </dgm:pt>
    <dgm:pt modelId="{9CC6D85B-C3D6-4FAF-896B-396301679808}" type="pres">
      <dgm:prSet presAssocID="{AA4350D2-CFD3-4B1A-93A7-D022676B544E}" presName="Name13" presStyleLbl="parChTrans1D2" presStyleIdx="0" presStyleCnt="8"/>
      <dgm:spPr/>
      <dgm:t>
        <a:bodyPr/>
        <a:lstStyle/>
        <a:p>
          <a:endParaRPr lang="en-US"/>
        </a:p>
      </dgm:t>
    </dgm:pt>
    <dgm:pt modelId="{6083BFA1-5B2A-45D6-A34E-5BA0377F1740}" type="pres">
      <dgm:prSet presAssocID="{FDB33742-E670-4BF0-BE97-71076874DA04}" presName="childText" presStyleLbl="bgAcc1" presStyleIdx="0" presStyleCnt="8" custScaleX="1895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BB927D-85A2-4962-B5BC-F68826B9CEE1}" type="pres">
      <dgm:prSet presAssocID="{3228DB3D-B058-4719-AAF9-5B927739D63E}" presName="Name13" presStyleLbl="parChTrans1D2" presStyleIdx="1" presStyleCnt="8"/>
      <dgm:spPr/>
      <dgm:t>
        <a:bodyPr/>
        <a:lstStyle/>
        <a:p>
          <a:endParaRPr lang="en-US"/>
        </a:p>
      </dgm:t>
    </dgm:pt>
    <dgm:pt modelId="{9A63FF57-4DA1-4666-B089-D4969E94DB34}" type="pres">
      <dgm:prSet presAssocID="{74A286B0-9FA8-4864-A907-A9C87D3B6938}" presName="childText" presStyleLbl="bgAcc1" presStyleIdx="1" presStyleCnt="8" custScaleX="1827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91B59-706C-48F5-89EE-2410B0DCBC3B}" type="pres">
      <dgm:prSet presAssocID="{972F0F43-6E20-4223-8E47-9935158C0886}" presName="Name13" presStyleLbl="parChTrans1D2" presStyleIdx="2" presStyleCnt="8"/>
      <dgm:spPr/>
      <dgm:t>
        <a:bodyPr/>
        <a:lstStyle/>
        <a:p>
          <a:endParaRPr lang="en-US"/>
        </a:p>
      </dgm:t>
    </dgm:pt>
    <dgm:pt modelId="{12F317CC-2225-4188-B324-572D0D928ACA}" type="pres">
      <dgm:prSet presAssocID="{F5FA4DBD-8091-435F-8452-DEE6D28FDFA6}" presName="childText" presStyleLbl="bgAcc1" presStyleIdx="2" presStyleCnt="8" custScaleX="204207" custLinFactNeighborX="757" custLinFactNeighborY="-67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F99483-4A6E-4EEC-B0BC-380D9220AE6E}" type="pres">
      <dgm:prSet presAssocID="{2DD74421-5847-4D56-A218-DCBA353991DE}" presName="Name13" presStyleLbl="parChTrans1D2" presStyleIdx="3" presStyleCnt="8"/>
      <dgm:spPr/>
      <dgm:t>
        <a:bodyPr/>
        <a:lstStyle/>
        <a:p>
          <a:endParaRPr lang="en-US"/>
        </a:p>
      </dgm:t>
    </dgm:pt>
    <dgm:pt modelId="{6CA3DDA7-39E6-4042-8CB4-C0014EF2B0BE}" type="pres">
      <dgm:prSet presAssocID="{B4626946-63C4-4C68-83B8-4F14E2E574EC}" presName="childText" presStyleLbl="bgAcc1" presStyleIdx="3" presStyleCnt="8" custScaleX="185539" custLinFactNeighborX="757" custLinFactNeighborY="-89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9C7A39-17D9-4CB9-8E4C-53F31C7C6C22}" type="pres">
      <dgm:prSet presAssocID="{3161C204-9E8C-40CF-A6E7-B468613B748F}" presName="root" presStyleCnt="0"/>
      <dgm:spPr/>
    </dgm:pt>
    <dgm:pt modelId="{E0547548-B41D-4A90-A944-3CCFEDCB6217}" type="pres">
      <dgm:prSet presAssocID="{3161C204-9E8C-40CF-A6E7-B468613B748F}" presName="rootComposite" presStyleCnt="0"/>
      <dgm:spPr/>
    </dgm:pt>
    <dgm:pt modelId="{2FAFFACB-3E43-4A08-BEF8-10FEA5F3B16F}" type="pres">
      <dgm:prSet presAssocID="{3161C204-9E8C-40CF-A6E7-B468613B748F}" presName="rootText" presStyleLbl="node1" presStyleIdx="1" presStyleCnt="2"/>
      <dgm:spPr/>
      <dgm:t>
        <a:bodyPr/>
        <a:lstStyle/>
        <a:p>
          <a:endParaRPr lang="en-US"/>
        </a:p>
      </dgm:t>
    </dgm:pt>
    <dgm:pt modelId="{76EA9AB1-C91C-4F68-9247-2EA6766CD821}" type="pres">
      <dgm:prSet presAssocID="{3161C204-9E8C-40CF-A6E7-B468613B748F}" presName="rootConnector" presStyleLbl="node1" presStyleIdx="1" presStyleCnt="2"/>
      <dgm:spPr/>
      <dgm:t>
        <a:bodyPr/>
        <a:lstStyle/>
        <a:p>
          <a:endParaRPr lang="en-US"/>
        </a:p>
      </dgm:t>
    </dgm:pt>
    <dgm:pt modelId="{D8A81ED0-2B7D-460D-8111-BCD9B35B8456}" type="pres">
      <dgm:prSet presAssocID="{3161C204-9E8C-40CF-A6E7-B468613B748F}" presName="childShape" presStyleCnt="0"/>
      <dgm:spPr/>
    </dgm:pt>
    <dgm:pt modelId="{54B4DA8C-3B00-4DEC-8432-75B3CD9E16EC}" type="pres">
      <dgm:prSet presAssocID="{0FC0A5C5-6301-4DFA-9437-15E322061480}" presName="Name13" presStyleLbl="parChTrans1D2" presStyleIdx="4" presStyleCnt="8"/>
      <dgm:spPr/>
      <dgm:t>
        <a:bodyPr/>
        <a:lstStyle/>
        <a:p>
          <a:endParaRPr lang="en-US"/>
        </a:p>
      </dgm:t>
    </dgm:pt>
    <dgm:pt modelId="{4BFD4EBB-03CD-4902-B069-174923E77511}" type="pres">
      <dgm:prSet presAssocID="{8CA8044E-B55A-4A14-95B9-09CEEB608D16}" presName="childText" presStyleLbl="bgAcc1" presStyleIdx="4" presStyleCnt="8" custScaleX="2029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07C614-92B7-4C43-B69C-77218DF0D466}" type="pres">
      <dgm:prSet presAssocID="{224DDC86-9C22-4835-9EAC-45A765DD8D20}" presName="Name13" presStyleLbl="parChTrans1D2" presStyleIdx="5" presStyleCnt="8"/>
      <dgm:spPr/>
      <dgm:t>
        <a:bodyPr/>
        <a:lstStyle/>
        <a:p>
          <a:endParaRPr lang="en-US"/>
        </a:p>
      </dgm:t>
    </dgm:pt>
    <dgm:pt modelId="{91B249D5-77F6-4CC9-B876-1A56A1ADCF33}" type="pres">
      <dgm:prSet presAssocID="{3076B1BC-9E50-41F8-8AC4-8183C44325AC}" presName="childText" presStyleLbl="bgAcc1" presStyleIdx="5" presStyleCnt="8" custScaleX="2130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13E9A7-8AFC-44DC-B92C-154C015DD82E}" type="pres">
      <dgm:prSet presAssocID="{2903B602-C20A-48F7-9669-4FD438549292}" presName="Name13" presStyleLbl="parChTrans1D2" presStyleIdx="6" presStyleCnt="8"/>
      <dgm:spPr/>
      <dgm:t>
        <a:bodyPr/>
        <a:lstStyle/>
        <a:p>
          <a:endParaRPr lang="en-US"/>
        </a:p>
      </dgm:t>
    </dgm:pt>
    <dgm:pt modelId="{AF47750F-779C-4B18-9152-0E2AFBDBEE50}" type="pres">
      <dgm:prSet presAssocID="{29E6F442-4E2C-4349-BFE7-F3FC83DFD39D}" presName="childText" presStyleLbl="bgAcc1" presStyleIdx="6" presStyleCnt="8" custScaleX="2219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82ACF2-36C6-4B80-A264-31DAF20FA430}" type="pres">
      <dgm:prSet presAssocID="{06405CFA-CF66-43FA-A33D-BFF8ADD1F882}" presName="Name13" presStyleLbl="parChTrans1D2" presStyleIdx="7" presStyleCnt="8"/>
      <dgm:spPr/>
      <dgm:t>
        <a:bodyPr/>
        <a:lstStyle/>
        <a:p>
          <a:endParaRPr lang="en-US"/>
        </a:p>
      </dgm:t>
    </dgm:pt>
    <dgm:pt modelId="{0B8F761B-9467-4135-BAE0-DDDF6E3AD604}" type="pres">
      <dgm:prSet presAssocID="{CCCF203E-2044-4F32-B406-EF7502847E28}" presName="childText" presStyleLbl="bgAcc1" presStyleIdx="7" presStyleCnt="8" custScaleX="2435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F3DA2F-06AB-47CE-A4BD-D314C05EAF5A}" type="presOf" srcId="{ED1CBCCB-F8C6-4612-BE87-E716E7F57E52}" destId="{9E2B8F0B-AACC-4E2C-8F16-0CE66925ED17}" srcOrd="0" destOrd="0" presId="urn:microsoft.com/office/officeart/2005/8/layout/hierarchy3"/>
    <dgm:cxn modelId="{E9F48891-3DCF-4629-B7DD-7280CE4F5197}" type="presOf" srcId="{3161C204-9E8C-40CF-A6E7-B468613B748F}" destId="{76EA9AB1-C91C-4F68-9247-2EA6766CD821}" srcOrd="1" destOrd="0" presId="urn:microsoft.com/office/officeart/2005/8/layout/hierarchy3"/>
    <dgm:cxn modelId="{64690630-A732-4949-882B-0796E96A5B82}" srcId="{3161C204-9E8C-40CF-A6E7-B468613B748F}" destId="{3076B1BC-9E50-41F8-8AC4-8183C44325AC}" srcOrd="1" destOrd="0" parTransId="{224DDC86-9C22-4835-9EAC-45A765DD8D20}" sibTransId="{46C5ABE1-8F05-4469-82E7-E0E33DADDB99}"/>
    <dgm:cxn modelId="{6B7715A1-C67E-4874-99F1-FE6F7E3A909F}" type="presOf" srcId="{B566A35E-BC91-4803-B977-3F6A4C637E7A}" destId="{99136C45-882E-49B2-8C1B-5E68DD58FAC6}" srcOrd="0" destOrd="0" presId="urn:microsoft.com/office/officeart/2005/8/layout/hierarchy3"/>
    <dgm:cxn modelId="{8DD19CDB-4A85-43F2-B2DC-3F5DBA5659AF}" type="presOf" srcId="{224DDC86-9C22-4835-9EAC-45A765DD8D20}" destId="{DB07C614-92B7-4C43-B69C-77218DF0D466}" srcOrd="0" destOrd="0" presId="urn:microsoft.com/office/officeart/2005/8/layout/hierarchy3"/>
    <dgm:cxn modelId="{9B08FDFA-3A1D-451C-B584-D6FC84115BF9}" srcId="{ED1CBCCB-F8C6-4612-BE87-E716E7F57E52}" destId="{B4626946-63C4-4C68-83B8-4F14E2E574EC}" srcOrd="3" destOrd="0" parTransId="{2DD74421-5847-4D56-A218-DCBA353991DE}" sibTransId="{FAC2A6FF-D581-485A-A876-1C824E86E94A}"/>
    <dgm:cxn modelId="{61BB258C-BCDF-45D6-A9F3-71910B98E984}" srcId="{3161C204-9E8C-40CF-A6E7-B468613B748F}" destId="{CCCF203E-2044-4F32-B406-EF7502847E28}" srcOrd="3" destOrd="0" parTransId="{06405CFA-CF66-43FA-A33D-BFF8ADD1F882}" sibTransId="{820FDBA9-ABFB-4FA2-A30D-202044E4BA14}"/>
    <dgm:cxn modelId="{DE2FB821-EAD1-458C-9A3B-E7F700F8B3E7}" type="presOf" srcId="{0FC0A5C5-6301-4DFA-9437-15E322061480}" destId="{54B4DA8C-3B00-4DEC-8432-75B3CD9E16EC}" srcOrd="0" destOrd="0" presId="urn:microsoft.com/office/officeart/2005/8/layout/hierarchy3"/>
    <dgm:cxn modelId="{932F974A-6C1F-409F-B356-7497E9BA473C}" type="presOf" srcId="{B4626946-63C4-4C68-83B8-4F14E2E574EC}" destId="{6CA3DDA7-39E6-4042-8CB4-C0014EF2B0BE}" srcOrd="0" destOrd="0" presId="urn:microsoft.com/office/officeart/2005/8/layout/hierarchy3"/>
    <dgm:cxn modelId="{703D171F-1712-4182-AFF6-29A86FFAEF6E}" type="presOf" srcId="{AA4350D2-CFD3-4B1A-93A7-D022676B544E}" destId="{9CC6D85B-C3D6-4FAF-896B-396301679808}" srcOrd="0" destOrd="0" presId="urn:microsoft.com/office/officeart/2005/8/layout/hierarchy3"/>
    <dgm:cxn modelId="{E4E95315-01F1-4DD5-9DDA-D87E0574B5E7}" type="presOf" srcId="{2DD74421-5847-4D56-A218-DCBA353991DE}" destId="{2CF99483-4A6E-4EEC-B0BC-380D9220AE6E}" srcOrd="0" destOrd="0" presId="urn:microsoft.com/office/officeart/2005/8/layout/hierarchy3"/>
    <dgm:cxn modelId="{FB6E1825-60CE-45DD-B52C-8F4C18ED8D00}" type="presOf" srcId="{8CA8044E-B55A-4A14-95B9-09CEEB608D16}" destId="{4BFD4EBB-03CD-4902-B069-174923E77511}" srcOrd="0" destOrd="0" presId="urn:microsoft.com/office/officeart/2005/8/layout/hierarchy3"/>
    <dgm:cxn modelId="{C7007104-991F-4EA6-8938-6CB61E9390AC}" type="presOf" srcId="{ED1CBCCB-F8C6-4612-BE87-E716E7F57E52}" destId="{C3E19753-4D59-437C-9101-4CA71EFA47A5}" srcOrd="1" destOrd="0" presId="urn:microsoft.com/office/officeart/2005/8/layout/hierarchy3"/>
    <dgm:cxn modelId="{DEF55997-3CA4-4B97-9B71-31997101DC49}" type="presOf" srcId="{3076B1BC-9E50-41F8-8AC4-8183C44325AC}" destId="{91B249D5-77F6-4CC9-B876-1A56A1ADCF33}" srcOrd="0" destOrd="0" presId="urn:microsoft.com/office/officeart/2005/8/layout/hierarchy3"/>
    <dgm:cxn modelId="{9E03154A-DE8A-4851-905C-AA062FBFCB81}" type="presOf" srcId="{3161C204-9E8C-40CF-A6E7-B468613B748F}" destId="{2FAFFACB-3E43-4A08-BEF8-10FEA5F3B16F}" srcOrd="0" destOrd="0" presId="urn:microsoft.com/office/officeart/2005/8/layout/hierarchy3"/>
    <dgm:cxn modelId="{1BFE1F77-689F-4BFE-979F-3D799BECA371}" srcId="{B566A35E-BC91-4803-B977-3F6A4C637E7A}" destId="{3161C204-9E8C-40CF-A6E7-B468613B748F}" srcOrd="1" destOrd="0" parTransId="{F7C28042-B3A9-4EC8-A411-F5448EC8BB9C}" sibTransId="{6CA362B4-A969-4FDD-8809-51B80A3BF761}"/>
    <dgm:cxn modelId="{56523DEC-04FB-4050-84F8-2B575CE9A8A2}" type="presOf" srcId="{2903B602-C20A-48F7-9669-4FD438549292}" destId="{5713E9A7-8AFC-44DC-B92C-154C015DD82E}" srcOrd="0" destOrd="0" presId="urn:microsoft.com/office/officeart/2005/8/layout/hierarchy3"/>
    <dgm:cxn modelId="{0CD23C92-CF30-4901-956D-BC472D5D15D6}" type="presOf" srcId="{74A286B0-9FA8-4864-A907-A9C87D3B6938}" destId="{9A63FF57-4DA1-4666-B089-D4969E94DB34}" srcOrd="0" destOrd="0" presId="urn:microsoft.com/office/officeart/2005/8/layout/hierarchy3"/>
    <dgm:cxn modelId="{BF9AAA27-88E9-43C9-9B58-0D410E526578}" srcId="{ED1CBCCB-F8C6-4612-BE87-E716E7F57E52}" destId="{FDB33742-E670-4BF0-BE97-71076874DA04}" srcOrd="0" destOrd="0" parTransId="{AA4350D2-CFD3-4B1A-93A7-D022676B544E}" sibTransId="{B4012027-043C-4F55-917A-0FFB4042528E}"/>
    <dgm:cxn modelId="{D97E6AA7-066D-4E11-9E7B-6887DB477B1A}" type="presOf" srcId="{972F0F43-6E20-4223-8E47-9935158C0886}" destId="{1F991B59-706C-48F5-89EE-2410B0DCBC3B}" srcOrd="0" destOrd="0" presId="urn:microsoft.com/office/officeart/2005/8/layout/hierarchy3"/>
    <dgm:cxn modelId="{32879675-A92A-4625-AECA-D85D197235EC}" srcId="{B566A35E-BC91-4803-B977-3F6A4C637E7A}" destId="{ED1CBCCB-F8C6-4612-BE87-E716E7F57E52}" srcOrd="0" destOrd="0" parTransId="{6B086CCE-8E08-4FC5-84A5-3DC43EBF185D}" sibTransId="{004D0B3C-40E9-4241-B3AC-FCED10E0CFD9}"/>
    <dgm:cxn modelId="{89D0CFBB-B8B6-4BF3-A68E-D0E19FBCF7F2}" type="presOf" srcId="{F5FA4DBD-8091-435F-8452-DEE6D28FDFA6}" destId="{12F317CC-2225-4188-B324-572D0D928ACA}" srcOrd="0" destOrd="0" presId="urn:microsoft.com/office/officeart/2005/8/layout/hierarchy3"/>
    <dgm:cxn modelId="{D556DFA6-8521-4441-A637-3FEA3CA29EAE}" srcId="{3161C204-9E8C-40CF-A6E7-B468613B748F}" destId="{29E6F442-4E2C-4349-BFE7-F3FC83DFD39D}" srcOrd="2" destOrd="0" parTransId="{2903B602-C20A-48F7-9669-4FD438549292}" sibTransId="{0C0A292E-00B0-4640-BD01-ED63F7607F39}"/>
    <dgm:cxn modelId="{9C3E045E-EE81-4740-8C90-005C33FD127E}" type="presOf" srcId="{29E6F442-4E2C-4349-BFE7-F3FC83DFD39D}" destId="{AF47750F-779C-4B18-9152-0E2AFBDBEE50}" srcOrd="0" destOrd="0" presId="urn:microsoft.com/office/officeart/2005/8/layout/hierarchy3"/>
    <dgm:cxn modelId="{7195EB3C-69EF-4699-9AE6-F97636E984B2}" type="presOf" srcId="{FDB33742-E670-4BF0-BE97-71076874DA04}" destId="{6083BFA1-5B2A-45D6-A34E-5BA0377F1740}" srcOrd="0" destOrd="0" presId="urn:microsoft.com/office/officeart/2005/8/layout/hierarchy3"/>
    <dgm:cxn modelId="{C4D2847E-44F6-4A0F-958C-AA968CDAED02}" type="presOf" srcId="{CCCF203E-2044-4F32-B406-EF7502847E28}" destId="{0B8F761B-9467-4135-BAE0-DDDF6E3AD604}" srcOrd="0" destOrd="0" presId="urn:microsoft.com/office/officeart/2005/8/layout/hierarchy3"/>
    <dgm:cxn modelId="{C3AC1DC2-D3F6-4860-B069-9C7A2D04DA52}" type="presOf" srcId="{06405CFA-CF66-43FA-A33D-BFF8ADD1F882}" destId="{4F82ACF2-36C6-4B80-A264-31DAF20FA430}" srcOrd="0" destOrd="0" presId="urn:microsoft.com/office/officeart/2005/8/layout/hierarchy3"/>
    <dgm:cxn modelId="{2964BD23-07FC-4CF7-805A-7EF2405E51FA}" srcId="{ED1CBCCB-F8C6-4612-BE87-E716E7F57E52}" destId="{F5FA4DBD-8091-435F-8452-DEE6D28FDFA6}" srcOrd="2" destOrd="0" parTransId="{972F0F43-6E20-4223-8E47-9935158C0886}" sibTransId="{28C32AA7-B8C5-46CE-8C5C-8DF36AF0D4EC}"/>
    <dgm:cxn modelId="{5C18100F-9759-483D-9CE4-69563E024435}" srcId="{3161C204-9E8C-40CF-A6E7-B468613B748F}" destId="{8CA8044E-B55A-4A14-95B9-09CEEB608D16}" srcOrd="0" destOrd="0" parTransId="{0FC0A5C5-6301-4DFA-9437-15E322061480}" sibTransId="{1E47242F-EBA1-4CA9-833C-499628381135}"/>
    <dgm:cxn modelId="{74D7D3EC-561A-46CE-B69E-9EDBD66C9D5A}" srcId="{ED1CBCCB-F8C6-4612-BE87-E716E7F57E52}" destId="{74A286B0-9FA8-4864-A907-A9C87D3B6938}" srcOrd="1" destOrd="0" parTransId="{3228DB3D-B058-4719-AAF9-5B927739D63E}" sibTransId="{5DD436BC-FE64-4808-B6D8-4BB5657F6431}"/>
    <dgm:cxn modelId="{EA49B70D-D2C5-478C-8E46-3EDC6E2ED891}" type="presOf" srcId="{3228DB3D-B058-4719-AAF9-5B927739D63E}" destId="{EBBB927D-85A2-4962-B5BC-F68826B9CEE1}" srcOrd="0" destOrd="0" presId="urn:microsoft.com/office/officeart/2005/8/layout/hierarchy3"/>
    <dgm:cxn modelId="{01DADAED-73C9-4344-9B7E-AE5C2B50E197}" type="presParOf" srcId="{99136C45-882E-49B2-8C1B-5E68DD58FAC6}" destId="{B38EDE43-E017-45E3-8625-0D222BDF814D}" srcOrd="0" destOrd="0" presId="urn:microsoft.com/office/officeart/2005/8/layout/hierarchy3"/>
    <dgm:cxn modelId="{54C3DCCD-FB25-4EDA-B098-F9405A8D5921}" type="presParOf" srcId="{B38EDE43-E017-45E3-8625-0D222BDF814D}" destId="{FB50826E-F5CB-408F-8D50-EEFEA75BEA30}" srcOrd="0" destOrd="0" presId="urn:microsoft.com/office/officeart/2005/8/layout/hierarchy3"/>
    <dgm:cxn modelId="{B2A80B39-A1FB-4880-BC72-039A491B3108}" type="presParOf" srcId="{FB50826E-F5CB-408F-8D50-EEFEA75BEA30}" destId="{9E2B8F0B-AACC-4E2C-8F16-0CE66925ED17}" srcOrd="0" destOrd="0" presId="urn:microsoft.com/office/officeart/2005/8/layout/hierarchy3"/>
    <dgm:cxn modelId="{F3B553C7-29F3-4FF0-A7A0-1D483001610D}" type="presParOf" srcId="{FB50826E-F5CB-408F-8D50-EEFEA75BEA30}" destId="{C3E19753-4D59-437C-9101-4CA71EFA47A5}" srcOrd="1" destOrd="0" presId="urn:microsoft.com/office/officeart/2005/8/layout/hierarchy3"/>
    <dgm:cxn modelId="{FC335E83-6E24-487A-BC72-72FC1615E8DC}" type="presParOf" srcId="{B38EDE43-E017-45E3-8625-0D222BDF814D}" destId="{443E50F3-6506-4E52-9641-CE8B8C3BAFDF}" srcOrd="1" destOrd="0" presId="urn:microsoft.com/office/officeart/2005/8/layout/hierarchy3"/>
    <dgm:cxn modelId="{24271B58-B88B-406D-9961-F4D5C20879A1}" type="presParOf" srcId="{443E50F3-6506-4E52-9641-CE8B8C3BAFDF}" destId="{9CC6D85B-C3D6-4FAF-896B-396301679808}" srcOrd="0" destOrd="0" presId="urn:microsoft.com/office/officeart/2005/8/layout/hierarchy3"/>
    <dgm:cxn modelId="{E043066A-53C3-4B6A-987D-E6C4009B6768}" type="presParOf" srcId="{443E50F3-6506-4E52-9641-CE8B8C3BAFDF}" destId="{6083BFA1-5B2A-45D6-A34E-5BA0377F1740}" srcOrd="1" destOrd="0" presId="urn:microsoft.com/office/officeart/2005/8/layout/hierarchy3"/>
    <dgm:cxn modelId="{1BFFBC1A-9CA5-4518-93CC-C77510A868E3}" type="presParOf" srcId="{443E50F3-6506-4E52-9641-CE8B8C3BAFDF}" destId="{EBBB927D-85A2-4962-B5BC-F68826B9CEE1}" srcOrd="2" destOrd="0" presId="urn:microsoft.com/office/officeart/2005/8/layout/hierarchy3"/>
    <dgm:cxn modelId="{6BEF9B55-431B-4443-82EA-9EF3F51C3A8A}" type="presParOf" srcId="{443E50F3-6506-4E52-9641-CE8B8C3BAFDF}" destId="{9A63FF57-4DA1-4666-B089-D4969E94DB34}" srcOrd="3" destOrd="0" presId="urn:microsoft.com/office/officeart/2005/8/layout/hierarchy3"/>
    <dgm:cxn modelId="{CACC1973-E8C7-48C7-8EA2-16C8A894CCB1}" type="presParOf" srcId="{443E50F3-6506-4E52-9641-CE8B8C3BAFDF}" destId="{1F991B59-706C-48F5-89EE-2410B0DCBC3B}" srcOrd="4" destOrd="0" presId="urn:microsoft.com/office/officeart/2005/8/layout/hierarchy3"/>
    <dgm:cxn modelId="{359EDB62-113D-49A8-B753-7329B3A6E5EC}" type="presParOf" srcId="{443E50F3-6506-4E52-9641-CE8B8C3BAFDF}" destId="{12F317CC-2225-4188-B324-572D0D928ACA}" srcOrd="5" destOrd="0" presId="urn:microsoft.com/office/officeart/2005/8/layout/hierarchy3"/>
    <dgm:cxn modelId="{25A7F71B-9E22-41C3-9F8E-74460C6F9D6A}" type="presParOf" srcId="{443E50F3-6506-4E52-9641-CE8B8C3BAFDF}" destId="{2CF99483-4A6E-4EEC-B0BC-380D9220AE6E}" srcOrd="6" destOrd="0" presId="urn:microsoft.com/office/officeart/2005/8/layout/hierarchy3"/>
    <dgm:cxn modelId="{271CC2AB-4B56-441F-B4D7-7A356426C197}" type="presParOf" srcId="{443E50F3-6506-4E52-9641-CE8B8C3BAFDF}" destId="{6CA3DDA7-39E6-4042-8CB4-C0014EF2B0BE}" srcOrd="7" destOrd="0" presId="urn:microsoft.com/office/officeart/2005/8/layout/hierarchy3"/>
    <dgm:cxn modelId="{82AAD4D5-F9D7-42E9-AB74-3F1BAC07FD62}" type="presParOf" srcId="{99136C45-882E-49B2-8C1B-5E68DD58FAC6}" destId="{459C7A39-17D9-4CB9-8E4C-53F31C7C6C22}" srcOrd="1" destOrd="0" presId="urn:microsoft.com/office/officeart/2005/8/layout/hierarchy3"/>
    <dgm:cxn modelId="{61557041-9B04-4D0A-9CB0-8683CF619396}" type="presParOf" srcId="{459C7A39-17D9-4CB9-8E4C-53F31C7C6C22}" destId="{E0547548-B41D-4A90-A944-3CCFEDCB6217}" srcOrd="0" destOrd="0" presId="urn:microsoft.com/office/officeart/2005/8/layout/hierarchy3"/>
    <dgm:cxn modelId="{CF1C28F4-14AB-487B-A785-EBF29C5C48BB}" type="presParOf" srcId="{E0547548-B41D-4A90-A944-3CCFEDCB6217}" destId="{2FAFFACB-3E43-4A08-BEF8-10FEA5F3B16F}" srcOrd="0" destOrd="0" presId="urn:microsoft.com/office/officeart/2005/8/layout/hierarchy3"/>
    <dgm:cxn modelId="{F797C61B-3D62-456E-87F2-F8743BE94210}" type="presParOf" srcId="{E0547548-B41D-4A90-A944-3CCFEDCB6217}" destId="{76EA9AB1-C91C-4F68-9247-2EA6766CD821}" srcOrd="1" destOrd="0" presId="urn:microsoft.com/office/officeart/2005/8/layout/hierarchy3"/>
    <dgm:cxn modelId="{D7618D3C-7AC0-44F1-8EF3-AA147DCC4D82}" type="presParOf" srcId="{459C7A39-17D9-4CB9-8E4C-53F31C7C6C22}" destId="{D8A81ED0-2B7D-460D-8111-BCD9B35B8456}" srcOrd="1" destOrd="0" presId="urn:microsoft.com/office/officeart/2005/8/layout/hierarchy3"/>
    <dgm:cxn modelId="{EB98F166-8D50-4B11-8204-788753E45F15}" type="presParOf" srcId="{D8A81ED0-2B7D-460D-8111-BCD9B35B8456}" destId="{54B4DA8C-3B00-4DEC-8432-75B3CD9E16EC}" srcOrd="0" destOrd="0" presId="urn:microsoft.com/office/officeart/2005/8/layout/hierarchy3"/>
    <dgm:cxn modelId="{0181A10F-D4EA-4D92-83FB-13E71C638CFB}" type="presParOf" srcId="{D8A81ED0-2B7D-460D-8111-BCD9B35B8456}" destId="{4BFD4EBB-03CD-4902-B069-174923E77511}" srcOrd="1" destOrd="0" presId="urn:microsoft.com/office/officeart/2005/8/layout/hierarchy3"/>
    <dgm:cxn modelId="{A4A625FA-4DEA-4AC0-95B4-1D402793A148}" type="presParOf" srcId="{D8A81ED0-2B7D-460D-8111-BCD9B35B8456}" destId="{DB07C614-92B7-4C43-B69C-77218DF0D466}" srcOrd="2" destOrd="0" presId="urn:microsoft.com/office/officeart/2005/8/layout/hierarchy3"/>
    <dgm:cxn modelId="{AFA87ED1-6D50-46DC-ACFD-18989192945A}" type="presParOf" srcId="{D8A81ED0-2B7D-460D-8111-BCD9B35B8456}" destId="{91B249D5-77F6-4CC9-B876-1A56A1ADCF33}" srcOrd="3" destOrd="0" presId="urn:microsoft.com/office/officeart/2005/8/layout/hierarchy3"/>
    <dgm:cxn modelId="{586B9A75-CF00-4C32-B065-FCF461FAF9FF}" type="presParOf" srcId="{D8A81ED0-2B7D-460D-8111-BCD9B35B8456}" destId="{5713E9A7-8AFC-44DC-B92C-154C015DD82E}" srcOrd="4" destOrd="0" presId="urn:microsoft.com/office/officeart/2005/8/layout/hierarchy3"/>
    <dgm:cxn modelId="{845E5EA0-DE1A-4C15-92E6-2A97054077D7}" type="presParOf" srcId="{D8A81ED0-2B7D-460D-8111-BCD9B35B8456}" destId="{AF47750F-779C-4B18-9152-0E2AFBDBEE50}" srcOrd="5" destOrd="0" presId="urn:microsoft.com/office/officeart/2005/8/layout/hierarchy3"/>
    <dgm:cxn modelId="{3FF1A0E0-030C-4F15-953A-1D1B6A5F28B9}" type="presParOf" srcId="{D8A81ED0-2B7D-460D-8111-BCD9B35B8456}" destId="{4F82ACF2-36C6-4B80-A264-31DAF20FA430}" srcOrd="6" destOrd="0" presId="urn:microsoft.com/office/officeart/2005/8/layout/hierarchy3"/>
    <dgm:cxn modelId="{510993D8-F4C6-4914-8AFD-3CBB3229E0CA}" type="presParOf" srcId="{D8A81ED0-2B7D-460D-8111-BCD9B35B8456}" destId="{0B8F761B-9467-4135-BAE0-DDDF6E3AD604}" srcOrd="7" destOrd="0" presId="urn:microsoft.com/office/officeart/2005/8/layout/hierarchy3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8583104-2E99-403A-B7AC-66EED347781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472EE1-064F-485C-B24A-C5486526F951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Thermosetting Type	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F59C32FC-5D9A-49FD-BF6F-333120481569}" type="parTrans" cxnId="{121D0313-9583-4CBC-9882-418D62688AF5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AC1919AB-2B60-463D-9716-AB601A2E2C29}" type="sibTrans" cxnId="{121D0313-9583-4CBC-9882-418D62688AF5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2742A2F1-3C78-4E23-A7F9-8885400045DC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If heated, become flexible, but don’t become liquid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C62F32FF-E8E9-4FA8-9CC6-8A2DD8BEC700}" type="parTrans" cxnId="{161880B0-85C6-4ED3-8A56-183D3DB79F2B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8D88AEF0-10FD-43EF-94F1-C465F0EDADAB}" type="sibTrans" cxnId="{161880B0-85C6-4ED3-8A56-183D3DB79F2B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D1C6FF75-7F8C-4941-B955-BA8D1BF4A471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Ex. Urea HCHO, phenol  HCHO, Epoxy resins, Polyurethanes etc 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ED3D356A-E9A5-45D1-8224-EF12AA23458A}" type="parTrans" cxnId="{CC1A76DE-96C9-406F-8669-FE306F066011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B15D3809-A6E9-479B-909A-7FD0DE82F5A6}" type="sibTrans" cxnId="{CC1A76DE-96C9-406F-8669-FE306F066011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FF22EC7D-9CB5-48FB-B4E9-6CC6C800C528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Thermoplastics Type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6B23DB76-5871-44D8-A4A6-A584CC47B726}" type="parTrans" cxnId="{9EE2C6B3-EA98-48A8-90F1-F52314D76B91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F00A4C92-CB7E-4DB9-AD5E-12279FE2A50F}" type="sibTrans" cxnId="{9EE2C6B3-EA98-48A8-90F1-F52314D76B91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8FA6F72F-8736-43EA-8411-D77D0D0C5DB9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On heating softens to viscous fluid, hardens again on cooling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0F01C062-623E-4802-B2B4-ADA6D3517A23}" type="parTrans" cxnId="{D4B4E21B-2551-4442-B9BE-0CF098338C6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008B3EF0-42A9-40CC-984F-3AFBFA11EBF7}" type="sibTrans" cxnId="{D4B4E21B-2551-4442-B9BE-0CF098338C6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F9FA3728-FEAF-4358-9AE7-1B8DF5DC4ECE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Polyethylene, PVC, Polystyrene, Nylon, PET, etc.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5F6CBEC7-87B3-407F-B04C-47C569306F1C}" type="parTrans" cxnId="{05D01EA1-EDA0-4A5E-8514-12ABEDE7960F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49B79938-4EED-4F03-8F55-DB3CD0365A26}" type="sibTrans" cxnId="{05D01EA1-EDA0-4A5E-8514-12ABEDE7960F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FD19E4B9-5BD3-4439-BAC7-B5ABD9F5A302}" type="pres">
      <dgm:prSet presAssocID="{38583104-2E99-403A-B7AC-66EED347781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C12030B-6D60-48BA-A1AF-7F082952ACFA}" type="pres">
      <dgm:prSet presAssocID="{AA472EE1-064F-485C-B24A-C5486526F951}" presName="root" presStyleCnt="0"/>
      <dgm:spPr/>
    </dgm:pt>
    <dgm:pt modelId="{CDE33A7C-733A-4718-A94E-3AA89F8EB129}" type="pres">
      <dgm:prSet presAssocID="{AA472EE1-064F-485C-B24A-C5486526F951}" presName="rootComposite" presStyleCnt="0"/>
      <dgm:spPr/>
    </dgm:pt>
    <dgm:pt modelId="{F5882E5A-30AB-4B97-A8F5-1E1BEDBF8D4C}" type="pres">
      <dgm:prSet presAssocID="{AA472EE1-064F-485C-B24A-C5486526F951}" presName="rootText" presStyleLbl="node1" presStyleIdx="0" presStyleCnt="2"/>
      <dgm:spPr/>
      <dgm:t>
        <a:bodyPr/>
        <a:lstStyle/>
        <a:p>
          <a:endParaRPr lang="en-US"/>
        </a:p>
      </dgm:t>
    </dgm:pt>
    <dgm:pt modelId="{8DED8CFA-923E-4F7C-BB89-ECB28D5C9789}" type="pres">
      <dgm:prSet presAssocID="{AA472EE1-064F-485C-B24A-C5486526F951}" presName="rootConnector" presStyleLbl="node1" presStyleIdx="0" presStyleCnt="2"/>
      <dgm:spPr/>
      <dgm:t>
        <a:bodyPr/>
        <a:lstStyle/>
        <a:p>
          <a:endParaRPr lang="en-US"/>
        </a:p>
      </dgm:t>
    </dgm:pt>
    <dgm:pt modelId="{3D3A6C12-3145-4941-8E65-773797C34884}" type="pres">
      <dgm:prSet presAssocID="{AA472EE1-064F-485C-B24A-C5486526F951}" presName="childShape" presStyleCnt="0"/>
      <dgm:spPr/>
    </dgm:pt>
    <dgm:pt modelId="{4EEA16B0-D6C9-4BC9-A795-D772010D82CE}" type="pres">
      <dgm:prSet presAssocID="{C62F32FF-E8E9-4FA8-9CC6-8A2DD8BEC700}" presName="Name13" presStyleLbl="parChTrans1D2" presStyleIdx="0" presStyleCnt="4"/>
      <dgm:spPr/>
      <dgm:t>
        <a:bodyPr/>
        <a:lstStyle/>
        <a:p>
          <a:endParaRPr lang="en-US"/>
        </a:p>
      </dgm:t>
    </dgm:pt>
    <dgm:pt modelId="{AE08B145-5DD6-429A-9355-016E66AFF969}" type="pres">
      <dgm:prSet presAssocID="{2742A2F1-3C78-4E23-A7F9-8885400045DC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32D6C0-F5D1-4F62-AA90-089505E139F1}" type="pres">
      <dgm:prSet presAssocID="{ED3D356A-E9A5-45D1-8224-EF12AA23458A}" presName="Name13" presStyleLbl="parChTrans1D2" presStyleIdx="1" presStyleCnt="4"/>
      <dgm:spPr/>
      <dgm:t>
        <a:bodyPr/>
        <a:lstStyle/>
        <a:p>
          <a:endParaRPr lang="en-US"/>
        </a:p>
      </dgm:t>
    </dgm:pt>
    <dgm:pt modelId="{8B2768D0-C220-475A-811D-59882F1CDCC3}" type="pres">
      <dgm:prSet presAssocID="{D1C6FF75-7F8C-4941-B955-BA8D1BF4A471}" presName="childText" presStyleLbl="bgAcc1" presStyleIdx="1" presStyleCnt="4" custScaleY="1016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1B7FFD-497B-401F-8697-6D4980862005}" type="pres">
      <dgm:prSet presAssocID="{FF22EC7D-9CB5-48FB-B4E9-6CC6C800C528}" presName="root" presStyleCnt="0"/>
      <dgm:spPr/>
    </dgm:pt>
    <dgm:pt modelId="{E827E826-42A5-44A1-B037-0EC3772BC630}" type="pres">
      <dgm:prSet presAssocID="{FF22EC7D-9CB5-48FB-B4E9-6CC6C800C528}" presName="rootComposite" presStyleCnt="0"/>
      <dgm:spPr/>
    </dgm:pt>
    <dgm:pt modelId="{5C8A322A-250C-40F5-A9CE-6CA59177CE6C}" type="pres">
      <dgm:prSet presAssocID="{FF22EC7D-9CB5-48FB-B4E9-6CC6C800C528}" presName="rootText" presStyleLbl="node1" presStyleIdx="1" presStyleCnt="2"/>
      <dgm:spPr/>
      <dgm:t>
        <a:bodyPr/>
        <a:lstStyle/>
        <a:p>
          <a:endParaRPr lang="en-US"/>
        </a:p>
      </dgm:t>
    </dgm:pt>
    <dgm:pt modelId="{4A4F6990-D7F9-498C-81AB-750FFBCA9BAF}" type="pres">
      <dgm:prSet presAssocID="{FF22EC7D-9CB5-48FB-B4E9-6CC6C800C528}" presName="rootConnector" presStyleLbl="node1" presStyleIdx="1" presStyleCnt="2"/>
      <dgm:spPr/>
      <dgm:t>
        <a:bodyPr/>
        <a:lstStyle/>
        <a:p>
          <a:endParaRPr lang="en-US"/>
        </a:p>
      </dgm:t>
    </dgm:pt>
    <dgm:pt modelId="{F80ED7B3-5002-40FA-A77A-545E3A2C8EB8}" type="pres">
      <dgm:prSet presAssocID="{FF22EC7D-9CB5-48FB-B4E9-6CC6C800C528}" presName="childShape" presStyleCnt="0"/>
      <dgm:spPr/>
    </dgm:pt>
    <dgm:pt modelId="{07D1A130-0CB7-47D3-B006-50EA8C016E3E}" type="pres">
      <dgm:prSet presAssocID="{0F01C062-623E-4802-B2B4-ADA6D3517A23}" presName="Name13" presStyleLbl="parChTrans1D2" presStyleIdx="2" presStyleCnt="4"/>
      <dgm:spPr/>
      <dgm:t>
        <a:bodyPr/>
        <a:lstStyle/>
        <a:p>
          <a:endParaRPr lang="en-US"/>
        </a:p>
      </dgm:t>
    </dgm:pt>
    <dgm:pt modelId="{30A88244-ECFB-4A0A-922E-0E0FEAA822A3}" type="pres">
      <dgm:prSet presAssocID="{8FA6F72F-8736-43EA-8411-D77D0D0C5DB9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17AA62-93C6-4E4A-94CE-B7F28357F1AB}" type="pres">
      <dgm:prSet presAssocID="{5F6CBEC7-87B3-407F-B04C-47C569306F1C}" presName="Name13" presStyleLbl="parChTrans1D2" presStyleIdx="3" presStyleCnt="4"/>
      <dgm:spPr/>
      <dgm:t>
        <a:bodyPr/>
        <a:lstStyle/>
        <a:p>
          <a:endParaRPr lang="en-US"/>
        </a:p>
      </dgm:t>
    </dgm:pt>
    <dgm:pt modelId="{C3F214CA-6224-4B5B-9E03-ECF648EBED95}" type="pres">
      <dgm:prSet presAssocID="{F9FA3728-FEAF-4358-9AE7-1B8DF5DC4ECE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85C14A-97FE-46F0-ABB2-848F69C9C87C}" type="presOf" srcId="{5F6CBEC7-87B3-407F-B04C-47C569306F1C}" destId="{6017AA62-93C6-4E4A-94CE-B7F28357F1AB}" srcOrd="0" destOrd="0" presId="urn:microsoft.com/office/officeart/2005/8/layout/hierarchy3"/>
    <dgm:cxn modelId="{FC1588DD-9C2C-4DEA-BD31-4825DAF4D7F6}" type="presOf" srcId="{AA472EE1-064F-485C-B24A-C5486526F951}" destId="{F5882E5A-30AB-4B97-A8F5-1E1BEDBF8D4C}" srcOrd="0" destOrd="0" presId="urn:microsoft.com/office/officeart/2005/8/layout/hierarchy3"/>
    <dgm:cxn modelId="{24600DC4-87D0-481D-A5E3-560328803E4D}" type="presOf" srcId="{FF22EC7D-9CB5-48FB-B4E9-6CC6C800C528}" destId="{5C8A322A-250C-40F5-A9CE-6CA59177CE6C}" srcOrd="0" destOrd="0" presId="urn:microsoft.com/office/officeart/2005/8/layout/hierarchy3"/>
    <dgm:cxn modelId="{414A346B-B393-4A18-8ECA-88FCDB228FD2}" type="presOf" srcId="{F9FA3728-FEAF-4358-9AE7-1B8DF5DC4ECE}" destId="{C3F214CA-6224-4B5B-9E03-ECF648EBED95}" srcOrd="0" destOrd="0" presId="urn:microsoft.com/office/officeart/2005/8/layout/hierarchy3"/>
    <dgm:cxn modelId="{CC1A76DE-96C9-406F-8669-FE306F066011}" srcId="{AA472EE1-064F-485C-B24A-C5486526F951}" destId="{D1C6FF75-7F8C-4941-B955-BA8D1BF4A471}" srcOrd="1" destOrd="0" parTransId="{ED3D356A-E9A5-45D1-8224-EF12AA23458A}" sibTransId="{B15D3809-A6E9-479B-909A-7FD0DE82F5A6}"/>
    <dgm:cxn modelId="{D6278A7C-C604-4C4D-9F9F-397D51039259}" type="presOf" srcId="{2742A2F1-3C78-4E23-A7F9-8885400045DC}" destId="{AE08B145-5DD6-429A-9355-016E66AFF969}" srcOrd="0" destOrd="0" presId="urn:microsoft.com/office/officeart/2005/8/layout/hierarchy3"/>
    <dgm:cxn modelId="{B43760BC-8DEF-46B4-9B8D-6C1E02AFAB4F}" type="presOf" srcId="{0F01C062-623E-4802-B2B4-ADA6D3517A23}" destId="{07D1A130-0CB7-47D3-B006-50EA8C016E3E}" srcOrd="0" destOrd="0" presId="urn:microsoft.com/office/officeart/2005/8/layout/hierarchy3"/>
    <dgm:cxn modelId="{78BD91DA-ED20-4620-A37D-AAECD8AF69E5}" type="presOf" srcId="{C62F32FF-E8E9-4FA8-9CC6-8A2DD8BEC700}" destId="{4EEA16B0-D6C9-4BC9-A795-D772010D82CE}" srcOrd="0" destOrd="0" presId="urn:microsoft.com/office/officeart/2005/8/layout/hierarchy3"/>
    <dgm:cxn modelId="{05D01EA1-EDA0-4A5E-8514-12ABEDE7960F}" srcId="{FF22EC7D-9CB5-48FB-B4E9-6CC6C800C528}" destId="{F9FA3728-FEAF-4358-9AE7-1B8DF5DC4ECE}" srcOrd="1" destOrd="0" parTransId="{5F6CBEC7-87B3-407F-B04C-47C569306F1C}" sibTransId="{49B79938-4EED-4F03-8F55-DB3CD0365A26}"/>
    <dgm:cxn modelId="{8FEC1D02-91F8-4420-A314-150951EACDE6}" type="presOf" srcId="{ED3D356A-E9A5-45D1-8224-EF12AA23458A}" destId="{4532D6C0-F5D1-4F62-AA90-089505E139F1}" srcOrd="0" destOrd="0" presId="urn:microsoft.com/office/officeart/2005/8/layout/hierarchy3"/>
    <dgm:cxn modelId="{D4B4E21B-2551-4442-B9BE-0CF098338C62}" srcId="{FF22EC7D-9CB5-48FB-B4E9-6CC6C800C528}" destId="{8FA6F72F-8736-43EA-8411-D77D0D0C5DB9}" srcOrd="0" destOrd="0" parTransId="{0F01C062-623E-4802-B2B4-ADA6D3517A23}" sibTransId="{008B3EF0-42A9-40CC-984F-3AFBFA11EBF7}"/>
    <dgm:cxn modelId="{9EE2C6B3-EA98-48A8-90F1-F52314D76B91}" srcId="{38583104-2E99-403A-B7AC-66EED347781F}" destId="{FF22EC7D-9CB5-48FB-B4E9-6CC6C800C528}" srcOrd="1" destOrd="0" parTransId="{6B23DB76-5871-44D8-A4A6-A584CC47B726}" sibTransId="{F00A4C92-CB7E-4DB9-AD5E-12279FE2A50F}"/>
    <dgm:cxn modelId="{A8A598E4-A186-4349-A788-FBF2112A6684}" type="presOf" srcId="{AA472EE1-064F-485C-B24A-C5486526F951}" destId="{8DED8CFA-923E-4F7C-BB89-ECB28D5C9789}" srcOrd="1" destOrd="0" presId="urn:microsoft.com/office/officeart/2005/8/layout/hierarchy3"/>
    <dgm:cxn modelId="{161880B0-85C6-4ED3-8A56-183D3DB79F2B}" srcId="{AA472EE1-064F-485C-B24A-C5486526F951}" destId="{2742A2F1-3C78-4E23-A7F9-8885400045DC}" srcOrd="0" destOrd="0" parTransId="{C62F32FF-E8E9-4FA8-9CC6-8A2DD8BEC700}" sibTransId="{8D88AEF0-10FD-43EF-94F1-C465F0EDADAB}"/>
    <dgm:cxn modelId="{BEC8CD98-2ACD-4F13-9527-78C141E47153}" type="presOf" srcId="{8FA6F72F-8736-43EA-8411-D77D0D0C5DB9}" destId="{30A88244-ECFB-4A0A-922E-0E0FEAA822A3}" srcOrd="0" destOrd="0" presId="urn:microsoft.com/office/officeart/2005/8/layout/hierarchy3"/>
    <dgm:cxn modelId="{45B4715B-D23D-4D86-879E-0DEEF126C4FE}" type="presOf" srcId="{FF22EC7D-9CB5-48FB-B4E9-6CC6C800C528}" destId="{4A4F6990-D7F9-498C-81AB-750FFBCA9BAF}" srcOrd="1" destOrd="0" presId="urn:microsoft.com/office/officeart/2005/8/layout/hierarchy3"/>
    <dgm:cxn modelId="{4BF6253B-29CB-4AA4-814A-D86E55B6217E}" type="presOf" srcId="{38583104-2E99-403A-B7AC-66EED347781F}" destId="{FD19E4B9-5BD3-4439-BAC7-B5ABD9F5A302}" srcOrd="0" destOrd="0" presId="urn:microsoft.com/office/officeart/2005/8/layout/hierarchy3"/>
    <dgm:cxn modelId="{FADB70EF-6D51-4E1E-BB29-B8DCD16B19E6}" type="presOf" srcId="{D1C6FF75-7F8C-4941-B955-BA8D1BF4A471}" destId="{8B2768D0-C220-475A-811D-59882F1CDCC3}" srcOrd="0" destOrd="0" presId="urn:microsoft.com/office/officeart/2005/8/layout/hierarchy3"/>
    <dgm:cxn modelId="{121D0313-9583-4CBC-9882-418D62688AF5}" srcId="{38583104-2E99-403A-B7AC-66EED347781F}" destId="{AA472EE1-064F-485C-B24A-C5486526F951}" srcOrd="0" destOrd="0" parTransId="{F59C32FC-5D9A-49FD-BF6F-333120481569}" sibTransId="{AC1919AB-2B60-463D-9716-AB601A2E2C29}"/>
    <dgm:cxn modelId="{B57A04B9-82FD-445D-A449-59419285C70A}" type="presParOf" srcId="{FD19E4B9-5BD3-4439-BAC7-B5ABD9F5A302}" destId="{FC12030B-6D60-48BA-A1AF-7F082952ACFA}" srcOrd="0" destOrd="0" presId="urn:microsoft.com/office/officeart/2005/8/layout/hierarchy3"/>
    <dgm:cxn modelId="{98D4699C-0D8B-4507-9844-92B573B8AE8D}" type="presParOf" srcId="{FC12030B-6D60-48BA-A1AF-7F082952ACFA}" destId="{CDE33A7C-733A-4718-A94E-3AA89F8EB129}" srcOrd="0" destOrd="0" presId="urn:microsoft.com/office/officeart/2005/8/layout/hierarchy3"/>
    <dgm:cxn modelId="{4EE0178A-6F86-4DFE-8892-F54BF51BD205}" type="presParOf" srcId="{CDE33A7C-733A-4718-A94E-3AA89F8EB129}" destId="{F5882E5A-30AB-4B97-A8F5-1E1BEDBF8D4C}" srcOrd="0" destOrd="0" presId="urn:microsoft.com/office/officeart/2005/8/layout/hierarchy3"/>
    <dgm:cxn modelId="{00C317D5-480A-4333-9728-67C879E7FF55}" type="presParOf" srcId="{CDE33A7C-733A-4718-A94E-3AA89F8EB129}" destId="{8DED8CFA-923E-4F7C-BB89-ECB28D5C9789}" srcOrd="1" destOrd="0" presId="urn:microsoft.com/office/officeart/2005/8/layout/hierarchy3"/>
    <dgm:cxn modelId="{62735B75-0802-4CC7-AD0C-3272BEFB9391}" type="presParOf" srcId="{FC12030B-6D60-48BA-A1AF-7F082952ACFA}" destId="{3D3A6C12-3145-4941-8E65-773797C34884}" srcOrd="1" destOrd="0" presId="urn:microsoft.com/office/officeart/2005/8/layout/hierarchy3"/>
    <dgm:cxn modelId="{8BFA6F61-2A02-4962-A23B-ED15C589B66E}" type="presParOf" srcId="{3D3A6C12-3145-4941-8E65-773797C34884}" destId="{4EEA16B0-D6C9-4BC9-A795-D772010D82CE}" srcOrd="0" destOrd="0" presId="urn:microsoft.com/office/officeart/2005/8/layout/hierarchy3"/>
    <dgm:cxn modelId="{84D629B6-986A-463A-BAFE-027841948CC6}" type="presParOf" srcId="{3D3A6C12-3145-4941-8E65-773797C34884}" destId="{AE08B145-5DD6-429A-9355-016E66AFF969}" srcOrd="1" destOrd="0" presId="urn:microsoft.com/office/officeart/2005/8/layout/hierarchy3"/>
    <dgm:cxn modelId="{C8EDB18B-3A34-4E54-A5D1-A95EDB7D86F9}" type="presParOf" srcId="{3D3A6C12-3145-4941-8E65-773797C34884}" destId="{4532D6C0-F5D1-4F62-AA90-089505E139F1}" srcOrd="2" destOrd="0" presId="urn:microsoft.com/office/officeart/2005/8/layout/hierarchy3"/>
    <dgm:cxn modelId="{267E0E35-FD6E-4E72-A699-42AA59AD0082}" type="presParOf" srcId="{3D3A6C12-3145-4941-8E65-773797C34884}" destId="{8B2768D0-C220-475A-811D-59882F1CDCC3}" srcOrd="3" destOrd="0" presId="urn:microsoft.com/office/officeart/2005/8/layout/hierarchy3"/>
    <dgm:cxn modelId="{1837AEA3-9E05-467B-9901-0392C38D8CEB}" type="presParOf" srcId="{FD19E4B9-5BD3-4439-BAC7-B5ABD9F5A302}" destId="{D11B7FFD-497B-401F-8697-6D4980862005}" srcOrd="1" destOrd="0" presId="urn:microsoft.com/office/officeart/2005/8/layout/hierarchy3"/>
    <dgm:cxn modelId="{91C229B3-A25A-4BD3-A079-16B6D7CFD32A}" type="presParOf" srcId="{D11B7FFD-497B-401F-8697-6D4980862005}" destId="{E827E826-42A5-44A1-B037-0EC3772BC630}" srcOrd="0" destOrd="0" presId="urn:microsoft.com/office/officeart/2005/8/layout/hierarchy3"/>
    <dgm:cxn modelId="{9E6F0259-739B-4ADA-82E0-4B641093D760}" type="presParOf" srcId="{E827E826-42A5-44A1-B037-0EC3772BC630}" destId="{5C8A322A-250C-40F5-A9CE-6CA59177CE6C}" srcOrd="0" destOrd="0" presId="urn:microsoft.com/office/officeart/2005/8/layout/hierarchy3"/>
    <dgm:cxn modelId="{E900015B-D6D9-41FA-A42A-7953A7223F88}" type="presParOf" srcId="{E827E826-42A5-44A1-B037-0EC3772BC630}" destId="{4A4F6990-D7F9-498C-81AB-750FFBCA9BAF}" srcOrd="1" destOrd="0" presId="urn:microsoft.com/office/officeart/2005/8/layout/hierarchy3"/>
    <dgm:cxn modelId="{0725BD00-4AAF-46C8-B78A-029BF13D0BCB}" type="presParOf" srcId="{D11B7FFD-497B-401F-8697-6D4980862005}" destId="{F80ED7B3-5002-40FA-A77A-545E3A2C8EB8}" srcOrd="1" destOrd="0" presId="urn:microsoft.com/office/officeart/2005/8/layout/hierarchy3"/>
    <dgm:cxn modelId="{493BFCC2-92A5-4008-9903-E515AB340256}" type="presParOf" srcId="{F80ED7B3-5002-40FA-A77A-545E3A2C8EB8}" destId="{07D1A130-0CB7-47D3-B006-50EA8C016E3E}" srcOrd="0" destOrd="0" presId="urn:microsoft.com/office/officeart/2005/8/layout/hierarchy3"/>
    <dgm:cxn modelId="{0BD94C9C-EDB7-4D9C-AC68-48C9C7B541D9}" type="presParOf" srcId="{F80ED7B3-5002-40FA-A77A-545E3A2C8EB8}" destId="{30A88244-ECFB-4A0A-922E-0E0FEAA822A3}" srcOrd="1" destOrd="0" presId="urn:microsoft.com/office/officeart/2005/8/layout/hierarchy3"/>
    <dgm:cxn modelId="{357BB5A5-E000-47B9-9308-5C29D4CFCCE2}" type="presParOf" srcId="{F80ED7B3-5002-40FA-A77A-545E3A2C8EB8}" destId="{6017AA62-93C6-4E4A-94CE-B7F28357F1AB}" srcOrd="2" destOrd="0" presId="urn:microsoft.com/office/officeart/2005/8/layout/hierarchy3"/>
    <dgm:cxn modelId="{DE0B7F51-9EAC-4140-B864-C9602728DF0A}" type="presParOf" srcId="{F80ED7B3-5002-40FA-A77A-545E3A2C8EB8}" destId="{C3F214CA-6224-4B5B-9E03-ECF648EBED95}" srcOrd="3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3730851-D285-4DD8-9E57-3779B2B26EB0}" type="datetimeFigureOut">
              <a:rPr lang="en-US" smtClean="0"/>
              <a:pPr/>
              <a:t>8/5/2021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79F599E-745E-459E-89EA-B19EA2146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F599E-745E-459E-89EA-B19EA21461D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F599E-745E-459E-89EA-B19EA21461D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F66F-5870-4D5A-BA80-C4A7B6358D12}" type="datetime1">
              <a:rPr lang="en-US" smtClean="0"/>
              <a:pPr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9E50-DA53-42C2-B8F7-124E2DBA1F5D}" type="datetime1">
              <a:rPr lang="en-US" smtClean="0"/>
              <a:pPr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5130-8CF4-4068-A235-B555A191CCF0}" type="datetime1">
              <a:rPr lang="en-US" smtClean="0"/>
              <a:pPr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7D-3916-4ADE-B9E7-A47EA3D624C0}" type="datetime1">
              <a:rPr lang="en-US" smtClean="0"/>
              <a:pPr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044B-7AAD-487A-B923-C11D075EA324}" type="datetime1">
              <a:rPr lang="en-US" smtClean="0"/>
              <a:pPr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636C-CF52-4EAD-8151-86816E6B5B84}" type="datetime1">
              <a:rPr lang="en-US" smtClean="0"/>
              <a:pPr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BF2F-3882-4F19-BFD9-1804AE9584A7}" type="datetime1">
              <a:rPr lang="en-US" smtClean="0"/>
              <a:pPr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CA4F4-DEA9-4CDE-B743-1802F05450BB}" type="datetime1">
              <a:rPr lang="en-US" smtClean="0"/>
              <a:pPr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BC71-28F9-4AC2-AF07-08CF4537C38B}" type="datetime1">
              <a:rPr lang="en-US" smtClean="0"/>
              <a:pPr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112D-FEE2-4640-82D4-20EA2067FF0D}" type="datetime1">
              <a:rPr lang="en-US" smtClean="0"/>
              <a:pPr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D8D4-A506-4F1D-8FAC-6109E7CFBD0E}" type="datetime1">
              <a:rPr lang="en-US" smtClean="0"/>
              <a:pPr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EE76E-6104-49F3-9AD1-0FD27DE43848}" type="datetime1">
              <a:rPr lang="en-US" smtClean="0"/>
              <a:pPr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B.PHARM. 6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SEMESTER UNIT– III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534400" cy="48768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Quality Control: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Quality control test for containers, rubber closures and secondary packing materials.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8080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Choice of Packaging material will  depend 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0" y="1143000"/>
          <a:ext cx="8686800" cy="530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 of Glass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8915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4876800"/>
            <a:ext cx="441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High hydrolytic resistance</a:t>
            </a:r>
          </a:p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used for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injectables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48006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Moderate hydrolytic resistance, Used for Non aq. Liq. or powders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62800" y="48006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Soda glass Non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parenteral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Usage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0" y="0"/>
          <a:ext cx="8915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3200" y="3048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Lecture 2 Unit III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Plastics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2209800" cy="6397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Definition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600200"/>
            <a:ext cx="2209800" cy="4495800"/>
          </a:xfrm>
        </p:spPr>
        <p:txBody>
          <a:bodyPr>
            <a:normAutofit lnSpcReduction="10000"/>
          </a:bodyPr>
          <a:lstStyle/>
          <a:p>
            <a:pPr marL="12065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Group of substances, from natural/ synthetic origin, consist of mainly polymers of high molecular weight, molded into shape or desired form by heat &amp; pressure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19400" y="990600"/>
            <a:ext cx="6324600" cy="4111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Types of Plastics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2590800" y="1524000"/>
          <a:ext cx="6324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0" y="152400"/>
          <a:ext cx="89916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1838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TAMPER RESISTANT PACKAGING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Film wrappers- cellophane, polypropylene, thermoplastic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Blister package- heat softened sheet of thermoplastic resin, PVC, Polyethylene combinations, polystyrene,  PP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Strip package- Paper, PE, Foil, PVC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Bubble package or wrap- transparent plastic, for protection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Shrink seals: PVC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Paper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Plastic pouches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Bottle seals- Two sheets of glassine paper (resist air, water, grease, used for separation)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Tape seals- High density light wt. paper with poor tear strength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Breakable caps- Aluminum shells, breaks when cap is screwed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Sealed tubes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Aerosol containers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Quality control Testing &amp; Standards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0" y="838200"/>
          <a:ext cx="8915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763000" cy="6096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CHEMICAL TESTING OF GLASS CONTAINERS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0" y="838200"/>
          <a:ext cx="89916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Arrow Connector 6"/>
          <p:cNvCxnSpPr/>
          <p:nvPr/>
        </p:nvCxnSpPr>
        <p:spPr>
          <a:xfrm rot="5400000">
            <a:off x="381794" y="3275806"/>
            <a:ext cx="608806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3505200"/>
            <a:ext cx="1981200" cy="3416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Average overflow volume is determined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121°C autoclaving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60 min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Combined liquids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50ml Liq. +M red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Titrate 0.01M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Blank with D.H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O. Take difference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2667794" y="3275806"/>
            <a:ext cx="608806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57400" y="3646865"/>
            <a:ext cx="1905000" cy="32111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For containers exposed with SO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For surface alkali neutralization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To increase Resistance of glass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Test Done To determine if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alkali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leached from surface is with in limits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Done by Acid base Titration</a:t>
            </a:r>
          </a:p>
          <a:p>
            <a:endParaRPr lang="en-US" sz="16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4572794" y="3275806"/>
            <a:ext cx="608806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14800" y="3718679"/>
            <a:ext cx="1295400" cy="31393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Alkali components from glass containers like oxide of K, Na, Ca, Al etc. gets leached into purified water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6325394" y="3275806"/>
            <a:ext cx="608806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86400" y="3657600"/>
            <a:ext cx="1905000" cy="286232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Measures transmission with reference to air at 290nm to 450nm,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non colored containers : not more than 10%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Colored containers: As per the standard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7925594" y="3275806"/>
            <a:ext cx="608806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467600" y="3657600"/>
            <a:ext cx="1676400" cy="31393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Absorbance of test solution not more than absorbance obtained by 0.1 ml Arsenic standard solution 10ppm instead of 0.1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ppm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test solution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655638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Powdered Glass Test (PGT): Leaching of Alkali from glass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609600"/>
          <a:ext cx="9144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5638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RESULTS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Glass Types                              Test Limits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(ml of 0.02N 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762000"/>
          <a:ext cx="9144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638800" y="6248400"/>
            <a:ext cx="838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QC of Packaging materials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304800" y="914400"/>
          <a:ext cx="8610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55638"/>
          </a:xfrm>
        </p:spPr>
        <p:txBody>
          <a:bodyPr>
            <a:normAutofit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HYDROLYTIC RESISTANCE 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981200"/>
          <a:ext cx="8610600" cy="4417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870200"/>
                <a:gridCol w="2870200"/>
              </a:tblGrid>
              <a:tr h="1094874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Nominal capacity of container  (ml)</a:t>
                      </a:r>
                    </a:p>
                    <a:p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Number of containers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be used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Volume of test solution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be used for titration (ml)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6412">
                <a:tc>
                  <a:txBody>
                    <a:bodyPr/>
                    <a:lstStyle/>
                    <a:p>
                      <a:pPr algn="ctr"/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≤ 5</a:t>
                      </a:r>
                    </a:p>
                    <a:p>
                      <a:pPr algn="ctr"/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Min. 10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6412">
                <a:tc>
                  <a:txBody>
                    <a:bodyPr/>
                    <a:lstStyle/>
                    <a:p>
                      <a:pPr algn="ctr"/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6-30</a:t>
                      </a:r>
                    </a:p>
                    <a:p>
                      <a:pPr algn="ctr"/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Min.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6412">
                <a:tc>
                  <a:txBody>
                    <a:bodyPr/>
                    <a:lstStyle/>
                    <a:p>
                      <a:pPr algn="ctr"/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˃30</a:t>
                      </a:r>
                    </a:p>
                    <a:p>
                      <a:pPr algn="ctr"/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 Min. 3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914400"/>
            <a:ext cx="838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This determines average overflow volume</a:t>
            </a:r>
          </a:p>
          <a:p>
            <a:pPr algn="ctr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Number of Glass containers to be used for Hydrolytic Resistance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579438"/>
          </a:xfrm>
        </p:spPr>
        <p:txBody>
          <a:bodyPr>
            <a:no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HYDROLYTIC RESISTANCE PROCEDURE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762000"/>
          <a:ext cx="8610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Other Tests for Glass containers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0" y="533400"/>
          <a:ext cx="89916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Metal Container test for eye ointment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914400"/>
          <a:ext cx="86106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Metal Particle score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762000"/>
          <a:ext cx="8610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Metal Particle Size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Score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≤ 1mm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0.5 mm-1 mm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0.2mm-0.5mm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˂ 0.2mm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Nil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304800" y="3505200"/>
          <a:ext cx="861060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Total Score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Result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˂ 100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Lot passes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˃ 150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Lot fails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100-150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Repeat Test on another sample of 50 tubes</a:t>
                      </a:r>
                    </a:p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The lot passes if sum of total scores in the two tests is ˂ than 150 points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579438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Plastic container  test for non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injectable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preparations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914400"/>
            <a:ext cx="82296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Leakage Test: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containers filled with water, kept inverted at RT for 24 Hrs. No sign of leakage from any containers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2133600"/>
            <a:ext cx="82296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Collapsibility Test: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 the required rate of flow &amp; ambient Temp., container should yield at least 90% of its contents by collapsing inward during use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3352800"/>
            <a:ext cx="8229600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Clarity Test: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Unlabelled, non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labelled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unmarked portion is selected. Portions are cut into strips with area of ˂ 20 sq.cm, Strips washed with DW , draining water. Strips with total area 1250 sq cm, in flask + 250ml DW, cover, Autoclave at121 C for 30 min. Blank Determination on DW in flask. Cool flask, extract examined. Should be Free from turbidly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5562600"/>
            <a:ext cx="83058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Non Volatile Residue Test: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 ml extract of above CT, evaporated &amp; dried to constant weight at 105C. Residue : not more than 12.5mg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68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Plastic containers for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injectable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preparations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914400"/>
            <a:ext cx="9144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Leakage Test</a:t>
            </a:r>
          </a:p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containers </a:t>
            </a:r>
            <a:endParaRPr lang="en-US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828800"/>
            <a:ext cx="91440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Collapsibility Test</a:t>
            </a:r>
            <a:endParaRPr lang="en-US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514600"/>
            <a:ext cx="9144000" cy="2362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Transparency Test 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 fold dilution of standard suspension 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Std.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susp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: 1g hydrazine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+DW to produce 100ml, 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 ml of this + 25 ml 10% w/v solution of hexamine 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 ml of above diluted to 1000ml with DW (std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susp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Fill 5 empty containers with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susp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Cloudiness of each is compared with DW. If cloudiness matches with DW sample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pasess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029200"/>
            <a:ext cx="9144000" cy="152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Water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vapour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permeability Test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containers filled with  a nominal volume of water, sealed, weighed, allowed to stand for 14 days at 60</a:t>
            </a:r>
            <a:r>
              <a:rPr lang="en-US" sz="2200" dirty="0" smtClean="0">
                <a:solidFill>
                  <a:schemeClr val="tx1"/>
                </a:solidFill>
                <a:latin typeface="Perpetua"/>
                <a:cs typeface="Times New Roman" pitchFamily="18" charset="0"/>
              </a:rPr>
              <a:t>±5% RH &amp; 20-25°C. After 14 days containers are reweighed . Loss in weight should not be more than 0.2%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en-US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762000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Rubber Closure for containers for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injectable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preparations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304800" y="1066800"/>
          <a:ext cx="8610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1219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Sterilization Test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Sample closures should not soften/tacky, should be without any visual change after sterilization </a:t>
            </a: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752600"/>
            <a:ext cx="9144000" cy="1828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Fragmentation Test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Done for closures intended for piercing by Hypodermic needle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Close the vials with rubber closure, inj. 1ml water, remove 1 ml of air. 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Repeat for 4 times for each closure, piercing done at different sites 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No. of fragments visible are counted which is not more than 10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733800"/>
            <a:ext cx="9144000" cy="2743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Self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sealability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(done for multi dose container closures)</a:t>
            </a:r>
          </a:p>
          <a:p>
            <a:pPr algn="ctr"/>
            <a:endParaRPr lang="en-U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vials, filled with water, close the vials with rubber closures, pierce each with hypodermic needle, immerse the vials upright in 01.% w/v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methylene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blue sol. Reduce ext. pressure by 27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kPa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for 10 min. Restore the atm. Pressure, leave vials for 30 min. in sol. Rinse vials from outside, 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 traces of colored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solu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Inside  - Passes </a:t>
            </a:r>
          </a:p>
          <a:p>
            <a:pPr algn="ctr"/>
            <a:endParaRPr lang="en-U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28600"/>
            <a:ext cx="9144000" cy="1905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 of aqueous extract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Sol. A 20ml + 0.1 ml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Bromo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thymol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blue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 more than 0.8 ml of 0.01M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or 0.3 ml of 0.01M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required to change color of solution to yellow or blue resp.</a:t>
            </a:r>
          </a:p>
          <a:p>
            <a:pPr algn="ctr"/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362200"/>
            <a:ext cx="9144000" cy="1752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Heavy Metals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20ml Solution A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Complies with Limit Test as per I.P.</a:t>
            </a:r>
          </a:p>
          <a:p>
            <a:pPr algn="ctr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267200"/>
            <a:ext cx="9144000" cy="2057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Residue on Evaporation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 ml of solution A evaporated to dryness on water bath &amp; dried at 105°C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Residue weighs not more than 4 mg</a:t>
            </a:r>
          </a:p>
          <a:p>
            <a:pPr algn="ctr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731838"/>
          </a:xfrm>
        </p:spPr>
        <p:txBody>
          <a:bodyPr>
            <a:normAutofit fontScale="90000"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PARTS OF PACKAGE &amp; PACKAGING MATERIALS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0" y="838200"/>
          <a:ext cx="9144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808038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SECONDARY PACKAGING MATERIALS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49831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Paper &amp; board should pass following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Test carried at Temp. 23°C</a:t>
            </a:r>
            <a:r>
              <a:rPr lang="en-US" dirty="0" smtClean="0">
                <a:latin typeface="Perpetua"/>
                <a:cs typeface="Times New Roman" pitchFamily="18" charset="0"/>
              </a:rPr>
              <a:t>±1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°C, RH: 50%</a:t>
            </a:r>
            <a:r>
              <a:rPr lang="en-US" dirty="0" smtClean="0">
                <a:latin typeface="Perpetua"/>
                <a:cs typeface="Times New Roman" pitchFamily="18" charset="0"/>
              </a:rPr>
              <a:t>± 2%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Moisture content		Folding endurance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Air permeability			Tensile strength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Stiffness				Burst resistance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Density 			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Grammage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(g/m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Tear Strength			Puncture Resistance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Creasibility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		Cobb Test (g/m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		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9438"/>
          </a:xfrm>
        </p:spPr>
        <p:txBody>
          <a:bodyPr>
            <a:no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Test for Paper &amp; boards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609600"/>
          <a:ext cx="8686800" cy="5757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2057400"/>
                <a:gridCol w="6172200"/>
              </a:tblGrid>
              <a:tr h="65165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SN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Test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684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Moisture content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material moisture measured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at specific temperature  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443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Folding Endurance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piece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is folded back &amp; forth until it ruptures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684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Density of material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Done for rigid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cellular materials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2582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Air permeability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For using light weight uncoated paper on machine with vacuum pick system, expressed in µm /pa/s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443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Tensile Strength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Maximum force /unit width a paper or board can withstand 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2582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Tear Strength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Mean force required to continue tearing of an initial cut in a single sheet paper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2582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Burst Resistance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Maximum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uniformly distributed hydraulic pressure applied at right angles which a test piece can bear till it burst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443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Puncture Resistance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Energy required for initial puncture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443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Stiffness 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Degree of resistance offered by the test sample when it is bent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443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Cobb Test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Test for water absorbency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9438"/>
          </a:xfrm>
        </p:spPr>
        <p:txBody>
          <a:bodyPr>
            <a:no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Test for Paper &amp; boards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609600"/>
          <a:ext cx="8686800" cy="5810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28800"/>
                <a:gridCol w="63246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SN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Test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Gammage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Determines wt.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of material/ unit area of sample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443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Creasibility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For creasing quality of board within range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of 300-1000µm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684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Paper caliper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Thickness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of single sheet between one surface &amp; other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2582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Nitrogenous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constituents in sample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Applicable to substances with high affinity for acid dyes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443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pH,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SO4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 determination helps to decide the life of paper/board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2927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Pick Test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Specific amt.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of oil added to printing system &amp; printed on test piece. The surface is examined for any signs of pick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Wet burst Test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Test piece immersed in water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to determine the wet burst of sample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443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Test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 determine ash content of paper / board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443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Ink Absorbency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Ink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absorbency of paper or board by K &amp; N ink 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443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Roughness/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Smoothness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Deciding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test for printability of paper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QC TEST FOR CARTONS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914400"/>
            <a:ext cx="86106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Compression: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asses the strength of upright package to ensure the degree of protection it will provide</a:t>
            </a: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981200"/>
            <a:ext cx="86106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Joint Shear Test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For testing the glued lap seam on the side of a carton for strength of adhesive using a tensile testing machine. To ensure that correct adhesive has been used to glue the cardboard</a:t>
            </a: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3276600"/>
            <a:ext cx="8610600" cy="990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Crease Stiffness: Crease recovery test. Testing a piece of carton by folding it at 90°. When force is removed the folds try to recover the original positions</a:t>
            </a: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4419600"/>
            <a:ext cx="86106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Carton Opening Force: Used to hold flat carton as delivered by its creases between thumb &amp; first finger press. It should open without any much force </a:t>
            </a: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5486400"/>
            <a:ext cx="86106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Coefficient of Friction: Static &amp; kinetic coefficients are determined by sliding specimen over itself under specific test conditions</a:t>
            </a: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10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B.P.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Nagori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Ajay Gaur,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Renu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Solanki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Vipin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Mathur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Pharmaceutical Quality Assurance, Scientific Publishers, Delhi, 2018. 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Swarnali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Das Paul,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Gunjan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Jeswani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Concise course in Pharmaceutical Quality Assurance, S.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Vikas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company, Punjab. 2019.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Jasuja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Kataria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MK, Quality control testing of packaging materials,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Pharmatutor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Ref. I.D. 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Zadbuke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Shahi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Gulecha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Padalkar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Thube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M. Recent trends and future of pharmaceutical packaging technology.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Pharm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Bioallied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Sci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2013;5(2):98‐110. doi:10.4103/0975-7406.111820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 www.google.com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Material for containers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0" y="762000"/>
          <a:ext cx="9144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Material for closures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0" y="762000"/>
          <a:ext cx="9144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Q.C. Tests for containers &amp; closures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1816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Container: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article that contains/intended to contain drug substance/product and is/may be in direct contact with it.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Closure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It is also part of container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May be made of Glass, plastic, metal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ottle of assorted pills, capsules and tablets"/>
          <p:cNvPicPr>
            <a:picLocks noChangeAspect="1" noChangeArrowheads="1"/>
          </p:cNvPicPr>
          <p:nvPr/>
        </p:nvPicPr>
        <p:blipFill>
          <a:blip r:embed="rId2"/>
          <a:srcRect l="26087" t="23000" r="24223" b="7000"/>
          <a:stretch>
            <a:fillRect/>
          </a:stretch>
        </p:blipFill>
        <p:spPr bwMode="auto">
          <a:xfrm>
            <a:off x="3886200" y="304800"/>
            <a:ext cx="2743200" cy="4800600"/>
          </a:xfrm>
          <a:prstGeom prst="rect">
            <a:avLst/>
          </a:prstGeom>
          <a:noFill/>
        </p:spPr>
      </p:pic>
      <p:cxnSp>
        <p:nvCxnSpPr>
          <p:cNvPr id="4" name="Straight Arrow Connector 3"/>
          <p:cNvCxnSpPr/>
          <p:nvPr/>
        </p:nvCxnSpPr>
        <p:spPr>
          <a:xfrm>
            <a:off x="6477000" y="3048000"/>
            <a:ext cx="918727" cy="110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6096000" y="762000"/>
            <a:ext cx="1413426" cy="110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467600" y="2895600"/>
            <a:ext cx="1201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Container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0" y="533400"/>
            <a:ext cx="1272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pic>
        <p:nvPicPr>
          <p:cNvPr id="13" name="Picture 2" descr="Shire Plc Medicines As AbbVie Inc. Raises Offer To $51.5 Billion : News Photo"/>
          <p:cNvPicPr>
            <a:picLocks noChangeAspect="1" noChangeArrowheads="1"/>
          </p:cNvPicPr>
          <p:nvPr/>
        </p:nvPicPr>
        <p:blipFill>
          <a:blip r:embed="rId3" cstate="print"/>
          <a:srcRect l="27483" t="8838" r="16355" b="31818"/>
          <a:stretch>
            <a:fillRect/>
          </a:stretch>
        </p:blipFill>
        <p:spPr bwMode="auto">
          <a:xfrm>
            <a:off x="2133600" y="4394962"/>
            <a:ext cx="1413426" cy="2284332"/>
          </a:xfrm>
          <a:prstGeom prst="rect">
            <a:avLst/>
          </a:prstGeom>
          <a:noFill/>
        </p:spPr>
      </p:pic>
      <p:pic>
        <p:nvPicPr>
          <p:cNvPr id="16388" name="Picture 4" descr="Image result for picture of bottle of injection"/>
          <p:cNvPicPr>
            <a:picLocks noChangeAspect="1" noChangeArrowheads="1"/>
          </p:cNvPicPr>
          <p:nvPr/>
        </p:nvPicPr>
        <p:blipFill>
          <a:blip r:embed="rId4"/>
          <a:srcRect l="22563" t="21153" r="9747" b="20089"/>
          <a:stretch>
            <a:fillRect/>
          </a:stretch>
        </p:blipFill>
        <p:spPr bwMode="auto">
          <a:xfrm>
            <a:off x="304800" y="304800"/>
            <a:ext cx="3180210" cy="1766783"/>
          </a:xfrm>
          <a:prstGeom prst="rect">
            <a:avLst/>
          </a:prstGeom>
          <a:noFill/>
        </p:spPr>
      </p:pic>
      <p:pic>
        <p:nvPicPr>
          <p:cNvPr id="16392" name="Picture 8" descr="Image result for picture of bottle of injectio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1" y="2209801"/>
            <a:ext cx="2713194" cy="2032278"/>
          </a:xfrm>
          <a:prstGeom prst="rect">
            <a:avLst/>
          </a:prstGeom>
          <a:noFill/>
        </p:spPr>
      </p:pic>
      <p:cxnSp>
        <p:nvCxnSpPr>
          <p:cNvPr id="20" name="Straight Arrow Connector 19"/>
          <p:cNvCxnSpPr/>
          <p:nvPr/>
        </p:nvCxnSpPr>
        <p:spPr>
          <a:xfrm rot="5400000" flipH="1" flipV="1">
            <a:off x="2209800" y="762000"/>
            <a:ext cx="3810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57400" y="381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Metal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rot="10800000">
            <a:off x="1447800" y="480060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85800" y="4648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Plastic</a:t>
            </a:r>
            <a:endParaRPr lang="en-US" dirty="0"/>
          </a:p>
        </p:txBody>
      </p:sp>
      <p:pic>
        <p:nvPicPr>
          <p:cNvPr id="16394" name="Picture 10" descr="White tube with ointment"/>
          <p:cNvPicPr>
            <a:picLocks noChangeAspect="1" noChangeArrowheads="1"/>
          </p:cNvPicPr>
          <p:nvPr/>
        </p:nvPicPr>
        <p:blipFill>
          <a:blip r:embed="rId6"/>
          <a:srcRect l="37538" t="5016" b="49843"/>
          <a:stretch>
            <a:fillRect/>
          </a:stretch>
        </p:blipFill>
        <p:spPr bwMode="auto">
          <a:xfrm>
            <a:off x="5486400" y="5105401"/>
            <a:ext cx="3294237" cy="1752599"/>
          </a:xfrm>
          <a:prstGeom prst="rect">
            <a:avLst/>
          </a:prstGeom>
          <a:noFill/>
        </p:spPr>
      </p:pic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TYPES OF PACKAGING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4582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6" name="Picture 2" descr="Package Types for Different Dosage Forms - ScienceDire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7190460" cy="6629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2622</Words>
  <Application>Microsoft Office PowerPoint</Application>
  <PresentationFormat>On-screen Show (4:3)</PresentationFormat>
  <Paragraphs>433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B.PHARM. 6th SEMESTER UNIT– III </vt:lpstr>
      <vt:lpstr>QC of Packaging materials</vt:lpstr>
      <vt:lpstr>PARTS OF PACKAGE &amp; PACKAGING MATERIALS</vt:lpstr>
      <vt:lpstr>Material for containers</vt:lpstr>
      <vt:lpstr>Material for closures</vt:lpstr>
      <vt:lpstr>Q.C. Tests for containers &amp; closures</vt:lpstr>
      <vt:lpstr>Slide 7</vt:lpstr>
      <vt:lpstr>TYPES OF PACKAGING </vt:lpstr>
      <vt:lpstr>Slide 9</vt:lpstr>
      <vt:lpstr>Choice of Packaging material will  depend on</vt:lpstr>
      <vt:lpstr>Type of Glass</vt:lpstr>
      <vt:lpstr>Slide 12</vt:lpstr>
      <vt:lpstr>Plastics </vt:lpstr>
      <vt:lpstr> </vt:lpstr>
      <vt:lpstr>TAMPER RESISTANT PACKAGING</vt:lpstr>
      <vt:lpstr>Quality control Testing &amp; Standards</vt:lpstr>
      <vt:lpstr>CHEMICAL TESTING OF GLASS CONTAINERS</vt:lpstr>
      <vt:lpstr>Powdered Glass Test (PGT): Leaching of Alkali from glass</vt:lpstr>
      <vt:lpstr>RESULTS                 Glass Types                              Test Limits                                                                                (ml of 0.02N H2SO4)</vt:lpstr>
      <vt:lpstr>HYDROLYTIC RESISTANCE </vt:lpstr>
      <vt:lpstr>HYDROLYTIC RESISTANCE PROCEDURE</vt:lpstr>
      <vt:lpstr>Other Tests for Glass containers</vt:lpstr>
      <vt:lpstr>Metal Container test for eye ointment</vt:lpstr>
      <vt:lpstr>Metal Particle score</vt:lpstr>
      <vt:lpstr>Plastic container  test for non injectable preparations</vt:lpstr>
      <vt:lpstr>Plastic containers for injectable preparations</vt:lpstr>
      <vt:lpstr>Rubber Closure for containers for injectable preparations</vt:lpstr>
      <vt:lpstr>Slide 28</vt:lpstr>
      <vt:lpstr>Slide 29</vt:lpstr>
      <vt:lpstr>SECONDARY PACKAGING MATERIALS</vt:lpstr>
      <vt:lpstr>Test for Paper &amp; boards</vt:lpstr>
      <vt:lpstr>Test for Paper &amp; boards</vt:lpstr>
      <vt:lpstr>QC TEST FOR CARTONS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108</cp:revision>
  <dcterms:created xsi:type="dcterms:W3CDTF">2006-08-16T00:00:00Z</dcterms:created>
  <dcterms:modified xsi:type="dcterms:W3CDTF">2021-08-05T06:03:12Z</dcterms:modified>
</cp:coreProperties>
</file>