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80" r:id="rId3"/>
    <p:sldId id="265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79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F558655-0723-4F1B-9BEE-EC1B7C9C079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91C6D9-171B-4C1A-AEC5-22AA88703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6957-3F04-49B4-83FD-00A241D3860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80772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Name of the Content Creator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Nisha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Sharma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Designation: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Associate Professor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Email: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nishasharma@csjmu.ac.in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Email of Registrar: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registrarcsjmuknp@gmail.com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Institute Name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University Institute of Pharmacy</a:t>
            </a:r>
          </a:p>
          <a:p>
            <a:pPr marL="109538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University Name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C.S.J.M. University Campus, Kanpur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IDENTIFICATION TEST FOR RESIN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+ Ether → shake→ Extract +H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sumatra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deep brown color &amp;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siam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(deep purple color)   </a:t>
            </a:r>
          </a:p>
          <a:p>
            <a:pPr marL="457200" indent="-457200">
              <a:buNone/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Colophony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Drug + acetic anhydride + 1 drop of Conc. H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Purple color that rapidly changes to violet color</a:t>
            </a:r>
          </a:p>
          <a:p>
            <a:pPr marL="457200" indent="-45720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Myrrh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Triturate with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solvent ether→ Filter→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Evaporate thin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film → violet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color on contact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with Br</a:t>
            </a:r>
            <a:r>
              <a:rPr lang="en-US" sz="25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vapor</a:t>
            </a:r>
          </a:p>
          <a:p>
            <a:pPr marL="457200" indent="-457200">
              <a:buNone/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	Triturate with water→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Yellow emulsion</a:t>
            </a:r>
          </a:p>
          <a:p>
            <a:pPr marL="457200" indent="-45720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Podophyllum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:  Drug+ alcohol→ Macerate → Filter→ Filtrate + strong copper acetate solution→ Brown ppt</a:t>
            </a:r>
          </a:p>
          <a:p>
            <a:pPr marL="457200" indent="-457200">
              <a:buNone/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Tolu balsam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: Acidic to litmus</a:t>
            </a:r>
          </a:p>
          <a:p>
            <a:pPr marL="457200" indent="-457200">
              <a:buNone/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     Drug + FeCl</a:t>
            </a:r>
            <a:r>
              <a:rPr lang="en-US" sz="25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 →Green color (Resinotannol)</a:t>
            </a:r>
          </a:p>
          <a:p>
            <a:pPr marL="457200" indent="-457200">
              <a:buNone/>
            </a:pPr>
            <a:endParaRPr lang="en-US" sz="25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5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0772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Pharmacognosy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C.K.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Kokate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A.P.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Purohit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S.B.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Gokhale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54</a:t>
            </a:r>
            <a:r>
              <a:rPr lang="en-US" sz="30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Ed. 2017,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Nirali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Publication, New Delhi</a:t>
            </a:r>
          </a:p>
          <a:p>
            <a:pPr lvl="0"/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Text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Book of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Pharmacognosy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Phytochemistry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Biren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Shah &amp; AK Seth, 1</a:t>
            </a:r>
            <a:r>
              <a:rPr lang="en-US" sz="30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Edition, 2010, Elsevier India Pvt. Ltd, New Delhi.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B.PHARM.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SEMESTER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PHARMACOGNOSY &amp; PHYTOCHEMISTRY-I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Nisha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Sharma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Institute of Pharmacy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C.S.J.M. University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Kanpur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5146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RESINS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RESINS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Resins : Solid/semisolid amorphous products of complex chemical nature containing large number of C atom.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These are mixture of essential oil, oxygenated products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terpenes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&amp; carboxylic acids.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Source: Natural- found in Most of the plant parts  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excudate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of plant because of injury or incision made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Ex: In plants: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Asafoetida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lobaan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), Ginger,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Podophyllum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Capsicum etc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From animals: Shellac (Lac), From Fossils ex: Copal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Distributes mainly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Spermatophyta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i.e. seed plants, sometimes in ferns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Pteridophyta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higher plants- they are end products of their metabolites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943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Occurance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secreted in special form of structures (may be internally or surface)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Ginger: Resin cells, In cannabis- Glandular hair, In pine-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Schizogenous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schizolysogenous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ducts or cavities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Schizogenous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developed by separation or splitting apart of cells, enclosing a cavity which then enlarges, lined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secretory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epithelial cells, formed by the division of surrounding cells.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Lysigenous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cavities in the bodies of plants form because of break down of certain cells. considered to originate from a single cell by the division in different directions forming a solid mass of secreting cells and then by the gradual disintegration or solution of the resulting cells starting from the center.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Schizolysigenous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develops at first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schizogenously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but, then increases in size by the break down of the bounding cells producing secretion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RESINS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lip_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6699" cy="3962400"/>
          </a:xfrm>
          <a:prstGeom prst="rect">
            <a:avLst/>
          </a:prstGeom>
          <a:noFill/>
        </p:spPr>
      </p:pic>
      <p:pic>
        <p:nvPicPr>
          <p:cNvPr id="6150" name="Picture 6" descr="Monocot and Dicot Stem Anatomy NEET Notes | EduRe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0"/>
            <a:ext cx="3803692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PROPERTIES OF RESINS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1910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Transparent/ Translucent in nature (solid/ semisolid)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Specific gravity greater than water i.e. heavier than water (0.9-1.25)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heated- soft, melt as sticky or adhesive fluid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Amorphous rarely crystalline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Solubility : insol. In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Soluble in organic solvents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Exception colophony insol. in ether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Resin + Heat → Burn smoky flame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838200"/>
            <a:ext cx="41148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 as mixture of various chemical compd.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 mixture of resin acid, ester, alcohol, HC etc.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Enriched with Carbon, but no N, some have 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Amorphous mixture of essential oil, oxygenated product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terpenes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carboxylic acid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darken on atmospheric oxidation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Acid resin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aklali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→ Resin Soap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RESINS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Based on formation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Physiological resin: Formed as normal product of metabolism Ex: cannabis,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podophyllum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ginger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Pathological resins: Formed as a result of wound, injury or abnormal  circumstances: Ex: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asafoetida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guggul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the basis of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occurance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with other secondary metabolites (Resin combination)</a:t>
            </a:r>
          </a:p>
          <a:p>
            <a:pPr marL="514350" indent="-514350">
              <a:buAutoNum type="romanLcParenR"/>
            </a:pPr>
            <a:r>
              <a:rPr lang="en-US" sz="25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Oleo resin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Naturally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occuring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mixture of resin &amp; volatile oil ex: Ginger, capsicum, copaiba</a:t>
            </a:r>
          </a:p>
          <a:p>
            <a:pPr marL="514350" indent="-514350">
              <a:buAutoNum type="romanLcParenR"/>
            </a:pPr>
            <a:r>
              <a:rPr lang="en-US" sz="25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Gum Resin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Resin associated with gum example: colophony, cannabis</a:t>
            </a:r>
          </a:p>
          <a:p>
            <a:pPr marL="514350" indent="-514350">
              <a:buAutoNum type="romanLcParenR"/>
            </a:pPr>
            <a:r>
              <a:rPr lang="en-US" sz="25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Oleo Gum Resin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Mixture of volatile oil, Gum &amp; resin Ex: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Guggul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Asafoetida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Myrrh</a:t>
            </a:r>
          </a:p>
          <a:p>
            <a:pPr marL="514350" indent="-514350">
              <a:buAutoNum type="romanLcParenR"/>
            </a:pPr>
            <a:r>
              <a:rPr lang="en-US" sz="25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Balsam Resin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Resinous mixture of benzoic acid/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cinnamic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acid or esters of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tehse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acids in free or combined form</a:t>
            </a:r>
          </a:p>
          <a:p>
            <a:pPr marL="514350" indent="-51435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Tolu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balsam,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balsam </a:t>
            </a:r>
          </a:p>
          <a:p>
            <a:pPr marL="514350" indent="-514350">
              <a:buNone/>
            </a:pPr>
            <a:r>
              <a:rPr lang="en-US" sz="25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v)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Glycoresins</a:t>
            </a:r>
            <a:r>
              <a:rPr lang="en-US" sz="25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occur in combination with sugar by Glycoside linkage Ex: Jalap,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Podophyllum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 Ipomoea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RESINS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Depending upon the chemical nature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pf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predominent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chemical constituent</a:t>
            </a:r>
          </a:p>
          <a:p>
            <a:pPr marL="514350" indent="-514350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Resin acid 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Resinolic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acid)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Found in free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esterified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form, Large proportion of oxy acids, soluble in alkali forming soap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derivatized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 Metallic salt forming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Resinates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E: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Abietic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acid- Colophony,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commiphoric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acid- Myrrh,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Ferulic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Asafoetida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ii) Resin alcohol 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Resinols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Complex alcohol of high mol. Weight, found in free or ester with balsamic acid or acid resin, gives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test with FeCl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Ex: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Cannabinol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cannabis,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Gingerol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Ginger,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Nenzoresinol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iii) Resin Phenol 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Resinotannols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group, high Mol. Wt. , Give color reaction with FeCl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occur as free or ester Ex: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Peruresinotannol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Balsam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RESINS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Resin ester: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Ester is chief constituent- Ester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resinols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resinoltannols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resin acid/ Balsamic acid Ex: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Coniferyl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benzoate, Benzyl benzoate-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Cinnamyl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cinnmate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Storax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Resones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Complex natural inert substances, don’t undergo hydrolysis, don’t form salt, no specific chemical properties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Asaresenes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Asafoetida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Glucoresin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combined with sugar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glycosylation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produce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glucoresin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Can be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hydrolysed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aglycon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glycon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portions.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813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B.PHARM. 4th SEMESTER PHARMACOGNOSY &amp; PHYTOCHEMISTRY-I</vt:lpstr>
      <vt:lpstr>RESINS</vt:lpstr>
      <vt:lpstr>RESINS</vt:lpstr>
      <vt:lpstr>Slide 5</vt:lpstr>
      <vt:lpstr>PROPERTIES OF RESINS</vt:lpstr>
      <vt:lpstr>CLASSIFICATION OF RESINS</vt:lpstr>
      <vt:lpstr>CLASSIFICATION OF RESINS</vt:lpstr>
      <vt:lpstr>CLASSIFICATION OF RESINS</vt:lpstr>
      <vt:lpstr>IDENTIFICATION TEST FOR RESIN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38</cp:revision>
  <dcterms:created xsi:type="dcterms:W3CDTF">2020-04-10T08:42:29Z</dcterms:created>
  <dcterms:modified xsi:type="dcterms:W3CDTF">2020-09-19T13:41:04Z</dcterms:modified>
</cp:coreProperties>
</file>