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3F21-2CCC-55D4-5CB7-09ADFFD15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ACA33-990C-4FAB-1FAB-467F3CA78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0C453-336D-EE35-2D88-A96F4EA0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0E52F-DD06-13CB-DE8B-70F6E2895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48560-3410-C340-6E63-14F8A41AE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7A754-F883-2D9A-F2DD-1FFF4571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4F89D-F357-29D6-926C-44158D360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B65D4-EB64-C48F-0033-72221329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884C4-162A-9F09-3EB3-7E71CB86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427C0-5472-F81C-D674-3FC71488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5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99ED3-82D6-84F0-9891-A1493206B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EE616-8B83-C14E-A023-00659CA13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38E80-F4A4-650C-89AF-9CFEC792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BA831-66C2-5D59-8E17-4B63C63D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8557B-C051-1AFB-6C81-D9E3AD8B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0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E09B0-FAD0-7463-B155-5D4D2D8F8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88DB7-E5D8-0DE0-D9D5-D978F1C7E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7D75C-609B-E096-F1C3-F26BAF9F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B5B9F-A5B5-982B-DE13-FEAFBF81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4BC1A-81BF-CC6B-6B81-91DB1C77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7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37EBB-FAB5-73DC-C0A4-1CFCB1350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682D8-7B14-99A8-6AF1-97C742C45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9D25-8D3B-4C08-99BC-994993CB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C9E2A-D864-84E0-E5DF-9B727E55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F95C7-2D04-27B1-D2FC-ABE957757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1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CB725-5371-3266-0C0F-D37EF0270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D8A28-7E5D-E10B-13A2-5663ACDA7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06223-859F-C197-6788-EBF3BA369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29FD2-04FD-4CA5-76AD-2BE6926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00E2D-9B9A-8CBA-504B-0351BF03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B9956-3413-8F65-85FC-151B8F0E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2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38394-46C1-B961-E87F-8855C3F6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FBA3C-50A8-0F84-58E7-5C27390E2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A21ED-00ED-E459-16BB-7D976927D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6BF77-E9CA-229D-2D40-53EF55A4E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79E3EF-C23C-29EE-935E-8BAAD9610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DC042B-772D-8A2F-2CBB-B4F83E15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D9AE3-A8B3-D2F6-6E73-70FDC0A72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36F39-2E4B-A350-7667-20DD9F0F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54225-5366-32A7-F18D-DD0E54E79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7AD42-7F3C-BCBD-7AFE-FCEF7F01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3EA0D-0ABE-CF63-2DBD-587B5D9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9F93D-045F-F5A7-E38E-B9FDA960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4EA51A-752B-D86C-ED85-F1D33505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1C73C6-8F0A-6408-64B3-3348E772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A9604-6981-C00B-8F85-6B22902E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BE5F-6E2B-C519-5984-3F56FF7C7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AE4A-6262-2A58-10DC-83373E7AE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31AC8-3BEE-24DF-95A5-81061ADDC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6AD52-4410-E25C-73F6-FCC7B2C5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3977B-B45A-1183-70C6-DEB904F8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949C9-56A6-D9E7-37A0-80C99939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4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FC1B-E1B6-84F3-ACA6-AEF1CE4C4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C0A313-CC6F-C91C-F462-800B3DFB1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7CD82-FED1-97F9-114C-D8F44C57A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3D7BA-921B-C960-47A0-8938B7AC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1806C-EB47-0B95-A3B1-D1D974BE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2447B-F0A2-B526-6716-8447BD6E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2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E85E55-696E-9B30-AB4B-A1B641BD3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A10FB-1F5B-2B78-AAC9-425672F3C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98DD7-A93A-5E89-C2D2-F65DF5C29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7A44-3254-4534-B239-38DFD5752BC6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53ECD-0007-EA7D-BE1A-2FB2B0E22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46302-A364-4C1C-E7B0-77EFFB16A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1EFC3-C89C-43D4-A8F6-1A46A3E7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5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B5D5-DEEC-AFD8-21F2-DB10DB649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775"/>
            <a:ext cx="9144000" cy="424068"/>
          </a:xfrm>
        </p:spPr>
        <p:txBody>
          <a:bodyPr>
            <a:normAutofit/>
          </a:bodyPr>
          <a:lstStyle/>
          <a:p>
            <a:r>
              <a:rPr lang="en-US" sz="2400" b="1" dirty="0"/>
              <a:t>Read and Write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C1D79-2F00-AA71-4CAC-3FE8FB967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4" y="781877"/>
            <a:ext cx="10217426" cy="552615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dirty="0"/>
              <a:t>Following is the C++ program which opens a file in reading and writing mode. After writing information entered by the user to a file , the program reads information from the file and outputs it onto the screen </a:t>
            </a:r>
          </a:p>
          <a:p>
            <a:pPr algn="l"/>
            <a:r>
              <a:rPr lang="en-US" sz="1800" dirty="0"/>
              <a:t>−#include &lt;</a:t>
            </a:r>
            <a:r>
              <a:rPr lang="en-US" sz="1800" dirty="0" err="1"/>
              <a:t>fstream</a:t>
            </a:r>
            <a:r>
              <a:rPr lang="en-US" sz="1800" dirty="0"/>
              <a:t>&gt;</a:t>
            </a:r>
          </a:p>
          <a:p>
            <a:pPr algn="l"/>
            <a:r>
              <a:rPr lang="en-US" sz="1800" dirty="0"/>
              <a:t>#include &lt;iostream&gt;</a:t>
            </a:r>
          </a:p>
          <a:p>
            <a:pPr algn="l"/>
            <a:r>
              <a:rPr lang="en-US" sz="1800" dirty="0"/>
              <a:t>using namespace std;</a:t>
            </a:r>
          </a:p>
          <a:p>
            <a:pPr algn="l"/>
            <a:r>
              <a:rPr lang="en-US" sz="1800" dirty="0"/>
              <a:t> </a:t>
            </a:r>
          </a:p>
          <a:p>
            <a:pPr algn="l"/>
            <a:r>
              <a:rPr lang="en-US" sz="1800" dirty="0"/>
              <a:t>int main () {</a:t>
            </a:r>
          </a:p>
          <a:p>
            <a:pPr algn="l"/>
            <a:r>
              <a:rPr lang="en-US" sz="1800" dirty="0"/>
              <a:t>   char data[100];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   // open a file in write mode.</a:t>
            </a:r>
          </a:p>
          <a:p>
            <a:pPr algn="l"/>
            <a:r>
              <a:rPr lang="en-US" sz="1800" dirty="0"/>
              <a:t>   </a:t>
            </a:r>
            <a:r>
              <a:rPr lang="en-US" sz="1800" dirty="0" err="1"/>
              <a:t>ofstream</a:t>
            </a:r>
            <a:r>
              <a:rPr lang="en-US" sz="1800" dirty="0"/>
              <a:t> </a:t>
            </a:r>
            <a:r>
              <a:rPr lang="en-US" sz="1800" dirty="0" err="1"/>
              <a:t>outfile</a:t>
            </a:r>
            <a:r>
              <a:rPr lang="en-US" sz="1800" dirty="0"/>
              <a:t>;</a:t>
            </a:r>
          </a:p>
          <a:p>
            <a:pPr algn="l"/>
            <a:r>
              <a:rPr lang="en-US" sz="1800" dirty="0"/>
              <a:t>   </a:t>
            </a:r>
            <a:r>
              <a:rPr lang="en-US" sz="1800" dirty="0" err="1"/>
              <a:t>outfile.open</a:t>
            </a:r>
            <a:r>
              <a:rPr lang="en-US" sz="1800" dirty="0"/>
              <a:t>("afile.dat");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   </a:t>
            </a:r>
            <a:r>
              <a:rPr lang="en-US" sz="1800" dirty="0" err="1"/>
              <a:t>cout</a:t>
            </a:r>
            <a:r>
              <a:rPr lang="en-US" sz="1800" dirty="0"/>
              <a:t> &lt;&lt; "Writing to the file" &lt;&lt; 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</a:p>
          <a:p>
            <a:pPr algn="l"/>
            <a:r>
              <a:rPr lang="en-US" sz="1800" dirty="0"/>
              <a:t>   </a:t>
            </a:r>
            <a:r>
              <a:rPr lang="en-US" sz="1800" dirty="0" err="1"/>
              <a:t>cout</a:t>
            </a:r>
            <a:r>
              <a:rPr lang="en-US" sz="1800" dirty="0"/>
              <a:t> &lt;&lt; "Enter your name: "; </a:t>
            </a:r>
          </a:p>
          <a:p>
            <a:pPr algn="l"/>
            <a:r>
              <a:rPr lang="en-US" sz="1800" dirty="0"/>
              <a:t>   </a:t>
            </a:r>
            <a:r>
              <a:rPr lang="en-US" sz="1800" dirty="0" err="1"/>
              <a:t>cin.getline</a:t>
            </a:r>
            <a:r>
              <a:rPr lang="en-US" sz="1800" dirty="0"/>
              <a:t>(data, 100);</a:t>
            </a:r>
          </a:p>
        </p:txBody>
      </p:sp>
    </p:spTree>
    <p:extLst>
      <p:ext uri="{BB962C8B-B14F-4D97-AF65-F5344CB8AC3E}">
        <p14:creationId xmlns:p14="http://schemas.microsoft.com/office/powerpoint/2010/main" val="366018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09E1-3A80-59E5-309C-7942A5E2B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026"/>
            <a:ext cx="10515600" cy="3180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5FE5-AEC0-89D8-7E3D-B06CA7D3C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609600"/>
            <a:ext cx="10982739" cy="6089374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/ write inputted data into the file.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outfile</a:t>
            </a:r>
            <a:r>
              <a:rPr lang="en-US" sz="2000" dirty="0"/>
              <a:t> &lt;&lt; data &lt;&lt; 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</a:p>
          <a:p>
            <a:endParaRPr lang="en-US" sz="2000" dirty="0"/>
          </a:p>
          <a:p>
            <a:r>
              <a:rPr lang="en-US" sz="2000" dirty="0"/>
              <a:t>   </a:t>
            </a:r>
            <a:r>
              <a:rPr lang="en-US" sz="2000" dirty="0" err="1"/>
              <a:t>cout</a:t>
            </a:r>
            <a:r>
              <a:rPr lang="en-US" sz="2000" dirty="0"/>
              <a:t> &lt;&lt; "Enter your age: "; 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cin</a:t>
            </a:r>
            <a:r>
              <a:rPr lang="en-US" sz="2000" dirty="0"/>
              <a:t> &gt;&gt; data;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cin.ignore</a:t>
            </a:r>
            <a:r>
              <a:rPr lang="en-US" sz="2000" dirty="0"/>
              <a:t>();</a:t>
            </a:r>
          </a:p>
          <a:p>
            <a:r>
              <a:rPr lang="en-US" sz="2000" dirty="0"/>
              <a:t>   </a:t>
            </a:r>
          </a:p>
          <a:p>
            <a:r>
              <a:rPr lang="en-US" sz="2000" dirty="0"/>
              <a:t>   // again write inputted data into the file.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outfile</a:t>
            </a:r>
            <a:r>
              <a:rPr lang="en-US" sz="2000" dirty="0"/>
              <a:t> &lt;&lt; data &lt;&lt; 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</a:p>
          <a:p>
            <a:endParaRPr lang="en-US" sz="2000" dirty="0"/>
          </a:p>
          <a:p>
            <a:r>
              <a:rPr lang="en-US" sz="2000" dirty="0"/>
              <a:t>   // close the opened file.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outfile.close</a:t>
            </a:r>
            <a:r>
              <a:rPr lang="en-US" sz="2000" dirty="0"/>
              <a:t>();</a:t>
            </a:r>
          </a:p>
          <a:p>
            <a:endParaRPr lang="en-US" sz="2000" dirty="0"/>
          </a:p>
          <a:p>
            <a:r>
              <a:rPr lang="en-US" sz="2000" dirty="0"/>
              <a:t>   // open a file in read mode.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ifstream</a:t>
            </a:r>
            <a:r>
              <a:rPr lang="en-US" sz="2000" dirty="0"/>
              <a:t> </a:t>
            </a:r>
            <a:r>
              <a:rPr lang="en-US" sz="2000" dirty="0" err="1"/>
              <a:t>infile</a:t>
            </a:r>
            <a:r>
              <a:rPr lang="en-US" sz="2000" dirty="0"/>
              <a:t>; 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infile.open</a:t>
            </a:r>
            <a:r>
              <a:rPr lang="en-US" sz="2000" dirty="0"/>
              <a:t>("afile.dat"); 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cout</a:t>
            </a:r>
            <a:r>
              <a:rPr lang="en-US" sz="2000" dirty="0"/>
              <a:t> &lt;&lt; "Reading from the file" &lt;&lt; </a:t>
            </a:r>
            <a:r>
              <a:rPr lang="en-US" sz="2000" dirty="0" err="1"/>
              <a:t>endl</a:t>
            </a:r>
            <a:r>
              <a:rPr lang="en-US" sz="2000" dirty="0"/>
              <a:t>; 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infile</a:t>
            </a:r>
            <a:r>
              <a:rPr lang="en-US" sz="2000" dirty="0"/>
              <a:t> &gt;&gt; data; </a:t>
            </a:r>
          </a:p>
        </p:txBody>
      </p:sp>
    </p:spTree>
    <p:extLst>
      <p:ext uri="{BB962C8B-B14F-4D97-AF65-F5344CB8AC3E}">
        <p14:creationId xmlns:p14="http://schemas.microsoft.com/office/powerpoint/2010/main" val="332708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B1D2-807E-C05E-C748-8737084BB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5057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6A075-AC50-713B-E7B3-8742DC87E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450574"/>
            <a:ext cx="11141765" cy="6407426"/>
          </a:xfrm>
        </p:spPr>
        <p:txBody>
          <a:bodyPr/>
          <a:lstStyle/>
          <a:p>
            <a:r>
              <a:rPr lang="en-US" dirty="0"/>
              <a:t>/ </a:t>
            </a:r>
            <a:r>
              <a:rPr lang="en-US" sz="2000" dirty="0"/>
              <a:t>write the data at the screen.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cout</a:t>
            </a:r>
            <a:r>
              <a:rPr lang="en-US" sz="2000" dirty="0"/>
              <a:t> &lt;&lt; data &lt;&lt; 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</a:p>
          <a:p>
            <a:r>
              <a:rPr lang="en-US" sz="2000" dirty="0"/>
              <a:t>   </a:t>
            </a:r>
          </a:p>
          <a:p>
            <a:r>
              <a:rPr lang="en-US" sz="2000" dirty="0"/>
              <a:t>   // again read the data from the file and display it.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infile</a:t>
            </a:r>
            <a:r>
              <a:rPr lang="en-US" sz="2000" dirty="0"/>
              <a:t> &gt;&gt; data; 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cout</a:t>
            </a:r>
            <a:r>
              <a:rPr lang="en-US" sz="2000" dirty="0"/>
              <a:t> &lt;&lt; data &lt;&lt; </a:t>
            </a:r>
            <a:r>
              <a:rPr lang="en-US" sz="2000" dirty="0" err="1"/>
              <a:t>endl</a:t>
            </a:r>
            <a:r>
              <a:rPr lang="en-US" sz="2000" dirty="0"/>
              <a:t>; </a:t>
            </a:r>
          </a:p>
          <a:p>
            <a:endParaRPr lang="en-US" sz="2000" dirty="0"/>
          </a:p>
          <a:p>
            <a:r>
              <a:rPr lang="en-US" sz="2000" dirty="0"/>
              <a:t>   // close the opened file.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infile.close</a:t>
            </a:r>
            <a:r>
              <a:rPr lang="en-US" sz="2000" dirty="0"/>
              <a:t>();</a:t>
            </a:r>
          </a:p>
          <a:p>
            <a:endParaRPr lang="en-US" sz="2000" dirty="0"/>
          </a:p>
          <a:p>
            <a:r>
              <a:rPr lang="en-US" sz="2000" dirty="0"/>
              <a:t>   return 0;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242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Read and Write Example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and Write Example</dc:title>
  <dc:creator>hp</dc:creator>
  <cp:lastModifiedBy>hp</cp:lastModifiedBy>
  <cp:revision>1</cp:revision>
  <dcterms:created xsi:type="dcterms:W3CDTF">2022-05-28T07:00:09Z</dcterms:created>
  <dcterms:modified xsi:type="dcterms:W3CDTF">2022-05-28T07:00:13Z</dcterms:modified>
</cp:coreProperties>
</file>