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156"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751011" y="1300788"/>
            <a:ext cx="8689972" cy="2509214"/>
          </a:xfrm>
        </p:spPr>
        <p:txBody>
          <a:bodyPr anchor="b"/>
          <a:lstStyle>
            <a:lvl1pPr>
              <a:defRPr sz="4800"/>
            </a:lvl1pPr>
          </a:lstStyle>
          <a:p>
            <a:pPr lvl="0"/>
            <a:r>
              <a:rPr lang="en-US"/>
              <a:t>Click to edit Master title style</a:t>
            </a:r>
          </a:p>
        </p:txBody>
      </p:sp>
      <p:sp>
        <p:nvSpPr>
          <p:cNvPr id="3" name="Subtitle 2"/>
          <p:cNvSpPr txBox="1">
            <a:spLocks noGrp="1"/>
          </p:cNvSpPr>
          <p:nvPr>
            <p:ph type="subTitle" idx="1"/>
          </p:nvPr>
        </p:nvSpPr>
        <p:spPr>
          <a:xfrm>
            <a:off x="1751011" y="3886200"/>
            <a:ext cx="8689972" cy="1371600"/>
          </a:xfrm>
        </p:spPr>
        <p:txBody>
          <a:bodyPr anchorCtr="1"/>
          <a:lstStyle>
            <a:lvl1pPr marL="0" indent="0" algn="ctr">
              <a:buNone/>
              <a:defRPr sz="2200">
                <a:solidFill>
                  <a:srgbClr val="7F7F7F"/>
                </a:solidFill>
              </a:defRPr>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F577E511-7FA6-40E4-8740-3DD89B9F1CB4}" type="datetime1">
              <a:rPr lang="en-US"/>
              <a:pPr lvl="0"/>
              <a:t>2/16/2023</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0BAF518C-68BD-4581-B2C2-73C891F3EFBB}" type="slidenum">
              <a:t>‹#›</a:t>
            </a:fld>
            <a:endParaRPr lang="en-US"/>
          </a:p>
        </p:txBody>
      </p:sp>
    </p:spTree>
  </p:cSld>
  <p:clrMapOvr>
    <a:masterClrMapping/>
  </p:clrMapOv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913796" y="4289377"/>
            <a:ext cx="10364431" cy="811612"/>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4294967295"/>
          </p:nvPr>
        </p:nvSpPr>
        <p:spPr>
          <a:xfrm>
            <a:off x="1184742" y="698263"/>
            <a:ext cx="9822530" cy="3214134"/>
          </a:xfrm>
          <a:ln w="82552">
            <a:solidFill>
              <a:srgbClr val="EAEAEA"/>
            </a:solidFill>
            <a:prstDash val="solid"/>
            <a:miter/>
          </a:ln>
        </p:spPr>
        <p:txBody>
          <a:bodyPr anchorCtr="1"/>
          <a:lstStyle>
            <a:lvl1pPr marL="0" indent="0" algn="ctr">
              <a:buNone/>
              <a:defRPr sz="3200"/>
            </a:lvl1pPr>
          </a:lstStyle>
          <a:p>
            <a:pPr lvl="0"/>
            <a:r>
              <a:rPr lang="en-US"/>
              <a:t>Click icon to add picture</a:t>
            </a:r>
          </a:p>
        </p:txBody>
      </p:sp>
      <p:sp>
        <p:nvSpPr>
          <p:cNvPr id="4" name="Text Placeholder 3"/>
          <p:cNvSpPr txBox="1">
            <a:spLocks noGrp="1"/>
          </p:cNvSpPr>
          <p:nvPr>
            <p:ph type="body" idx="4294967295"/>
          </p:nvPr>
        </p:nvSpPr>
        <p:spPr>
          <a:xfrm>
            <a:off x="913778" y="5108725"/>
            <a:ext cx="10364449" cy="682471"/>
          </a:xfrm>
        </p:spPr>
        <p:txBody>
          <a:bodyPr anchorCtr="1"/>
          <a:lstStyle>
            <a:lvl1pPr marL="0" indent="0" algn="ctr">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4FD3B8D7-4679-41B3-AE9A-4401EA610CBD}" type="datetime1">
              <a:rPr lang="en-US"/>
              <a:pPr lvl="0"/>
              <a:t>2/16/2023</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839490F7-6F73-44CC-ADE6-BC60DC5E9139}" type="slidenum">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913778" y="609603"/>
            <a:ext cx="10364449" cy="3427244"/>
          </a:xfrm>
        </p:spPr>
        <p:txBody>
          <a:bodyPr/>
          <a:lstStyle>
            <a:lvl1pPr>
              <a:defRPr sz="3200"/>
            </a:lvl1pPr>
          </a:lstStyle>
          <a:p>
            <a:pPr lvl="0"/>
            <a:r>
              <a:rPr lang="en-US"/>
              <a:t>Click to edit Master title style</a:t>
            </a:r>
          </a:p>
        </p:txBody>
      </p:sp>
      <p:sp>
        <p:nvSpPr>
          <p:cNvPr id="3" name="Text Placeholder 3"/>
          <p:cNvSpPr txBox="1">
            <a:spLocks noGrp="1"/>
          </p:cNvSpPr>
          <p:nvPr>
            <p:ph type="body" idx="4294967295"/>
          </p:nvPr>
        </p:nvSpPr>
        <p:spPr>
          <a:xfrm>
            <a:off x="913778" y="4204822"/>
            <a:ext cx="10364449" cy="1586383"/>
          </a:xfrm>
        </p:spPr>
        <p:txBody>
          <a:bodyPr anchor="ctr" anchorCtr="1"/>
          <a:lstStyle>
            <a:lvl1pPr marL="0" indent="0" algn="ctr">
              <a:buNone/>
              <a:defRPr sz="1600"/>
            </a:lvl1pPr>
          </a:lstStyle>
          <a:p>
            <a:pPr lvl="0"/>
            <a:r>
              <a:rPr lang="en-US"/>
              <a:t>Click to edit Master text styles</a:t>
            </a:r>
          </a:p>
        </p:txBody>
      </p:sp>
      <p:sp>
        <p:nvSpPr>
          <p:cNvPr id="4" name="Date Placeholder 4"/>
          <p:cNvSpPr txBox="1">
            <a:spLocks noGrp="1"/>
          </p:cNvSpPr>
          <p:nvPr>
            <p:ph type="dt" sz="half" idx="7"/>
          </p:nvPr>
        </p:nvSpPr>
        <p:spPr/>
        <p:txBody>
          <a:bodyPr/>
          <a:lstStyle>
            <a:lvl1pPr>
              <a:defRPr/>
            </a:lvl1pPr>
          </a:lstStyle>
          <a:p>
            <a:pPr lvl="0"/>
            <a:fld id="{B4FE800E-B21A-4FA9-A2F4-27A41BAFA2F1}" type="datetime1">
              <a:rPr lang="en-US"/>
              <a:pPr lvl="0"/>
              <a:t>2/16/2023</a:t>
            </a:fld>
            <a:endParaRPr lang="en-US"/>
          </a:p>
        </p:txBody>
      </p:sp>
      <p:sp>
        <p:nvSpPr>
          <p:cNvPr id="5" name="Footer Placeholder 5"/>
          <p:cNvSpPr txBox="1">
            <a:spLocks noGrp="1"/>
          </p:cNvSpPr>
          <p:nvPr>
            <p:ph type="ftr" sz="quarter" idx="9"/>
          </p:nvPr>
        </p:nvSpPr>
        <p:spPr/>
        <p:txBody>
          <a:bodyPr/>
          <a:lstStyle>
            <a:lvl1pPr>
              <a:defRPr/>
            </a:lvl1pPr>
          </a:lstStyle>
          <a:p>
            <a:pPr lvl="0"/>
            <a:endParaRPr lang="en-US"/>
          </a:p>
        </p:txBody>
      </p:sp>
      <p:sp>
        <p:nvSpPr>
          <p:cNvPr id="6" name="Slide Number Placeholder 6"/>
          <p:cNvSpPr txBox="1">
            <a:spLocks noGrp="1"/>
          </p:cNvSpPr>
          <p:nvPr>
            <p:ph type="sldNum" sz="quarter" idx="8"/>
          </p:nvPr>
        </p:nvSpPr>
        <p:spPr/>
        <p:txBody>
          <a:bodyPr/>
          <a:lstStyle>
            <a:lvl1pPr>
              <a:defRPr/>
            </a:lvl1pPr>
          </a:lstStyle>
          <a:p>
            <a:pPr lvl="0"/>
            <a:fld id="{DBA38E76-3E04-4FC1-A148-B3E6F28302C8}" type="slidenum">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446215" y="609603"/>
            <a:ext cx="9302748" cy="2992904"/>
          </a:xfrm>
        </p:spPr>
        <p:txBody>
          <a:bodyPr/>
          <a:lstStyle>
            <a:lvl1pPr>
              <a:defRPr sz="3200"/>
            </a:lvl1pPr>
          </a:lstStyle>
          <a:p>
            <a:pPr lvl="0"/>
            <a:r>
              <a:rPr lang="en-US"/>
              <a:t>Click to edit Master title style</a:t>
            </a:r>
          </a:p>
        </p:txBody>
      </p:sp>
      <p:sp>
        <p:nvSpPr>
          <p:cNvPr id="3" name="Text Placeholder 3"/>
          <p:cNvSpPr txBox="1">
            <a:spLocks noGrp="1"/>
          </p:cNvSpPr>
          <p:nvPr>
            <p:ph type="body" idx="4294967295"/>
          </p:nvPr>
        </p:nvSpPr>
        <p:spPr>
          <a:xfrm>
            <a:off x="1720644" y="3610032"/>
            <a:ext cx="8752298" cy="594789"/>
          </a:xfrm>
        </p:spPr>
        <p:txBody>
          <a:bodyPr/>
          <a:lstStyle>
            <a:lvl1pPr marL="0" indent="0">
              <a:buNone/>
              <a:defRPr sz="1400"/>
            </a:lvl1pPr>
          </a:lstStyle>
          <a:p>
            <a:pPr lvl="0"/>
            <a:r>
              <a:rPr lang="en-US"/>
              <a:t>Click to edit Master text styles</a:t>
            </a:r>
          </a:p>
        </p:txBody>
      </p:sp>
      <p:sp>
        <p:nvSpPr>
          <p:cNvPr id="4" name="Text Placeholder 3"/>
          <p:cNvSpPr txBox="1">
            <a:spLocks noGrp="1"/>
          </p:cNvSpPr>
          <p:nvPr>
            <p:ph type="body" idx="4294967295"/>
          </p:nvPr>
        </p:nvSpPr>
        <p:spPr>
          <a:xfrm>
            <a:off x="913778" y="4372797"/>
            <a:ext cx="10364449" cy="1421050"/>
          </a:xfrm>
        </p:spPr>
        <p:txBody>
          <a:bodyPr anchor="ctr" anchorCtr="1"/>
          <a:lstStyle>
            <a:lvl1pPr marL="0" indent="0" algn="ctr">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75F937E6-DAE7-4539-8219-1DAE2F1ECB43}" type="datetime1">
              <a:rPr lang="en-US"/>
              <a:pPr lvl="0"/>
              <a:t>2/16/2023</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706359C1-1F7F-434A-87DD-A45ACB0BB8DE}" type="slidenum">
              <a:t>‹#›</a:t>
            </a:fld>
            <a:endParaRPr lang="en-US"/>
          </a:p>
        </p:txBody>
      </p:sp>
      <p:sp>
        <p:nvSpPr>
          <p:cNvPr id="8" name="TextBox 12"/>
          <p:cNvSpPr txBox="1"/>
          <p:nvPr/>
        </p:nvSpPr>
        <p:spPr>
          <a:xfrm>
            <a:off x="1001487" y="754169"/>
            <a:ext cx="609603" cy="584777"/>
          </a:xfrm>
          <a:prstGeom prst="rect">
            <a:avLst/>
          </a:prstGeom>
          <a:noFill/>
          <a:ln>
            <a:noFill/>
          </a:ln>
        </p:spPr>
        <p:txBody>
          <a:bodyPr vert="horz" wrap="square" lIns="91440" tIns="45720" rIns="91440" bIns="45720" anchor="ctr" anchorCtr="0" compatLnSpc="1"/>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all" spc="0" baseline="0">
                <a:solidFill>
                  <a:srgbClr val="000000"/>
                </a:solidFill>
                <a:uFillTx/>
                <a:latin typeface="Tw Cen MT"/>
              </a:rPr>
              <a:t>“</a:t>
            </a:r>
          </a:p>
        </p:txBody>
      </p:sp>
      <p:sp>
        <p:nvSpPr>
          <p:cNvPr id="9" name="TextBox 13"/>
          <p:cNvSpPr txBox="1"/>
          <p:nvPr/>
        </p:nvSpPr>
        <p:spPr>
          <a:xfrm>
            <a:off x="10557561" y="2993581"/>
            <a:ext cx="609603" cy="584777"/>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all" spc="0" baseline="0">
                <a:solidFill>
                  <a:srgbClr val="000000"/>
                </a:solidFill>
                <a:uFillTx/>
                <a:latin typeface="Tw Cen MT"/>
              </a:rPr>
              <a:t>”</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txBox="1">
            <a:spLocks noGrp="1"/>
          </p:cNvSpPr>
          <p:nvPr>
            <p:ph type="title"/>
          </p:nvPr>
        </p:nvSpPr>
        <p:spPr>
          <a:xfrm>
            <a:off x="913778" y="2138717"/>
            <a:ext cx="10364449" cy="2511838"/>
          </a:xfrm>
        </p:spPr>
        <p:txBody>
          <a:bodyPr anchor="b"/>
          <a:lstStyle>
            <a:lvl1pPr>
              <a:defRPr sz="3200"/>
            </a:lvl1pPr>
          </a:lstStyle>
          <a:p>
            <a:pPr lvl="0"/>
            <a:r>
              <a:rPr lang="en-US"/>
              <a:t>Click to edit Master title style</a:t>
            </a:r>
          </a:p>
        </p:txBody>
      </p:sp>
      <p:sp>
        <p:nvSpPr>
          <p:cNvPr id="3" name="Text Placeholder 3"/>
          <p:cNvSpPr txBox="1">
            <a:spLocks noGrp="1"/>
          </p:cNvSpPr>
          <p:nvPr>
            <p:ph type="body" idx="4294967295"/>
          </p:nvPr>
        </p:nvSpPr>
        <p:spPr>
          <a:xfrm>
            <a:off x="913778" y="4662333"/>
            <a:ext cx="10364449" cy="1140640"/>
          </a:xfrm>
        </p:spPr>
        <p:txBody>
          <a:bodyPr anchorCtr="1"/>
          <a:lstStyle>
            <a:lvl1pPr marL="0" indent="0" algn="ctr">
              <a:buNone/>
              <a:defRPr sz="1600"/>
            </a:lvl1pPr>
          </a:lstStyle>
          <a:p>
            <a:pPr lvl="0"/>
            <a:r>
              <a:rPr lang="en-US"/>
              <a:t>Click to edit Master text styles</a:t>
            </a:r>
          </a:p>
        </p:txBody>
      </p:sp>
      <p:sp>
        <p:nvSpPr>
          <p:cNvPr id="4" name="Date Placeholder 4"/>
          <p:cNvSpPr txBox="1">
            <a:spLocks noGrp="1"/>
          </p:cNvSpPr>
          <p:nvPr>
            <p:ph type="dt" sz="half" idx="7"/>
          </p:nvPr>
        </p:nvSpPr>
        <p:spPr/>
        <p:txBody>
          <a:bodyPr/>
          <a:lstStyle>
            <a:lvl1pPr>
              <a:defRPr/>
            </a:lvl1pPr>
          </a:lstStyle>
          <a:p>
            <a:pPr lvl="0"/>
            <a:fld id="{799D46E4-FF56-4BFE-AEAD-3475310184CD}" type="datetime1">
              <a:rPr lang="en-US"/>
              <a:pPr lvl="0"/>
              <a:t>2/16/2023</a:t>
            </a:fld>
            <a:endParaRPr lang="en-US"/>
          </a:p>
        </p:txBody>
      </p:sp>
      <p:sp>
        <p:nvSpPr>
          <p:cNvPr id="5" name="Footer Placeholder 5"/>
          <p:cNvSpPr txBox="1">
            <a:spLocks noGrp="1"/>
          </p:cNvSpPr>
          <p:nvPr>
            <p:ph type="ftr" sz="quarter" idx="9"/>
          </p:nvPr>
        </p:nvSpPr>
        <p:spPr/>
        <p:txBody>
          <a:bodyPr/>
          <a:lstStyle>
            <a:lvl1pPr>
              <a:defRPr/>
            </a:lvl1pPr>
          </a:lstStyle>
          <a:p>
            <a:pPr lvl="0"/>
            <a:endParaRPr lang="en-US"/>
          </a:p>
        </p:txBody>
      </p:sp>
      <p:sp>
        <p:nvSpPr>
          <p:cNvPr id="6" name="Slide Number Placeholder 6"/>
          <p:cNvSpPr txBox="1">
            <a:spLocks noGrp="1"/>
          </p:cNvSpPr>
          <p:nvPr>
            <p:ph type="sldNum" sz="quarter" idx="8"/>
          </p:nvPr>
        </p:nvSpPr>
        <p:spPr/>
        <p:txBody>
          <a:bodyPr/>
          <a:lstStyle>
            <a:lvl1pPr>
              <a:defRPr/>
            </a:lvl1pPr>
          </a:lstStyle>
          <a:p>
            <a:pPr lvl="0"/>
            <a:fld id="{93096ECE-AD8E-402C-A7FF-642A3E224664}" type="slidenum">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txBox="1">
            <a:spLocks noGrp="1"/>
          </p:cNvSpPr>
          <p:nvPr>
            <p:ph type="title"/>
          </p:nvPr>
        </p:nvSpPr>
        <p:spPr>
          <a:xfrm>
            <a:off x="913778" y="609603"/>
            <a:ext cx="10364449" cy="1605092"/>
          </a:xfrm>
        </p:spPr>
        <p:txBody>
          <a:bodyPr/>
          <a:lstStyle>
            <a:lvl1pPr>
              <a:defRPr/>
            </a:lvl1pPr>
          </a:lstStyle>
          <a:p>
            <a:pPr lvl="0"/>
            <a:r>
              <a:rPr lang="en-US"/>
              <a:t>Click to edit Master title style</a:t>
            </a:r>
          </a:p>
        </p:txBody>
      </p:sp>
      <p:sp>
        <p:nvSpPr>
          <p:cNvPr id="3" name="Text Placeholder 2"/>
          <p:cNvSpPr txBox="1">
            <a:spLocks noGrp="1"/>
          </p:cNvSpPr>
          <p:nvPr>
            <p:ph type="body" idx="4294967295"/>
          </p:nvPr>
        </p:nvSpPr>
        <p:spPr>
          <a:xfrm>
            <a:off x="913778" y="2367088"/>
            <a:ext cx="3298972" cy="576264"/>
          </a:xfrm>
        </p:spPr>
        <p:txBody>
          <a:bodyPr anchor="b" anchorCtr="1"/>
          <a:lstStyle>
            <a:lvl1pPr marL="0" indent="0" algn="ctr">
              <a:lnSpc>
                <a:spcPct val="85000"/>
              </a:lnSpc>
              <a:buNone/>
              <a:defRPr sz="2400"/>
            </a:lvl1pPr>
          </a:lstStyle>
          <a:p>
            <a:pPr lvl="0"/>
            <a:r>
              <a:rPr lang="en-US"/>
              <a:t>Click to edit Master text styles</a:t>
            </a:r>
          </a:p>
        </p:txBody>
      </p:sp>
      <p:sp>
        <p:nvSpPr>
          <p:cNvPr id="4" name="Text Placeholder 3"/>
          <p:cNvSpPr txBox="1">
            <a:spLocks noGrp="1"/>
          </p:cNvSpPr>
          <p:nvPr>
            <p:ph type="body" idx="4294967295"/>
          </p:nvPr>
        </p:nvSpPr>
        <p:spPr>
          <a:xfrm>
            <a:off x="913778" y="2943353"/>
            <a:ext cx="3298972" cy="2847843"/>
          </a:xfrm>
        </p:spPr>
        <p:txBody>
          <a:bodyPr anchorCtr="1"/>
          <a:lstStyle>
            <a:lvl1pPr marL="0" indent="0" algn="ctr">
              <a:buNone/>
              <a:defRPr sz="1400"/>
            </a:lvl1pPr>
          </a:lstStyle>
          <a:p>
            <a:pPr lvl="0"/>
            <a:r>
              <a:rPr lang="en-US"/>
              <a:t>Click to edit Master text styles</a:t>
            </a:r>
          </a:p>
        </p:txBody>
      </p:sp>
      <p:sp>
        <p:nvSpPr>
          <p:cNvPr id="5" name="Text Placeholder 4"/>
          <p:cNvSpPr txBox="1">
            <a:spLocks noGrp="1"/>
          </p:cNvSpPr>
          <p:nvPr>
            <p:ph type="body" idx="4294967295"/>
          </p:nvPr>
        </p:nvSpPr>
        <p:spPr>
          <a:xfrm>
            <a:off x="4452387" y="2367088"/>
            <a:ext cx="3291519" cy="576264"/>
          </a:xfrm>
        </p:spPr>
        <p:txBody>
          <a:bodyPr anchor="b" anchorCtr="1"/>
          <a:lstStyle>
            <a:lvl1pPr marL="0" indent="0" algn="ctr">
              <a:lnSpc>
                <a:spcPct val="85000"/>
              </a:lnSpc>
              <a:buNone/>
              <a:defRPr sz="2400"/>
            </a:lvl1pPr>
          </a:lstStyle>
          <a:p>
            <a:pPr lvl="0"/>
            <a:r>
              <a:rPr lang="en-US"/>
              <a:t>Click to edit Master text styles</a:t>
            </a:r>
          </a:p>
        </p:txBody>
      </p:sp>
      <p:sp>
        <p:nvSpPr>
          <p:cNvPr id="6" name="Text Placeholder 3"/>
          <p:cNvSpPr txBox="1">
            <a:spLocks noGrp="1"/>
          </p:cNvSpPr>
          <p:nvPr>
            <p:ph type="body" idx="4294967295"/>
          </p:nvPr>
        </p:nvSpPr>
        <p:spPr>
          <a:xfrm>
            <a:off x="4441350" y="2943353"/>
            <a:ext cx="3303352" cy="2847843"/>
          </a:xfrm>
        </p:spPr>
        <p:txBody>
          <a:bodyPr anchorCtr="1"/>
          <a:lstStyle>
            <a:lvl1pPr marL="0" indent="0" algn="ctr">
              <a:buNone/>
              <a:defRPr sz="1400"/>
            </a:lvl1pPr>
          </a:lstStyle>
          <a:p>
            <a:pPr lvl="0"/>
            <a:r>
              <a:rPr lang="en-US"/>
              <a:t>Click to edit Master text styles</a:t>
            </a:r>
          </a:p>
        </p:txBody>
      </p:sp>
      <p:sp>
        <p:nvSpPr>
          <p:cNvPr id="7" name="Text Placeholder 4"/>
          <p:cNvSpPr txBox="1">
            <a:spLocks noGrp="1"/>
          </p:cNvSpPr>
          <p:nvPr>
            <p:ph type="body" idx="4294967295"/>
          </p:nvPr>
        </p:nvSpPr>
        <p:spPr>
          <a:xfrm>
            <a:off x="7973293" y="2367088"/>
            <a:ext cx="3304925" cy="576264"/>
          </a:xfrm>
        </p:spPr>
        <p:txBody>
          <a:bodyPr anchor="b" anchorCtr="1"/>
          <a:lstStyle>
            <a:lvl1pPr marL="0" indent="0" algn="ctr">
              <a:lnSpc>
                <a:spcPct val="85000"/>
              </a:lnSpc>
              <a:buNone/>
              <a:defRPr sz="2400"/>
            </a:lvl1pPr>
          </a:lstStyle>
          <a:p>
            <a:pPr lvl="0"/>
            <a:r>
              <a:rPr lang="en-US"/>
              <a:t>Click to edit Master text styles</a:t>
            </a:r>
          </a:p>
        </p:txBody>
      </p:sp>
      <p:sp>
        <p:nvSpPr>
          <p:cNvPr id="8" name="Text Placeholder 3"/>
          <p:cNvSpPr txBox="1">
            <a:spLocks noGrp="1"/>
          </p:cNvSpPr>
          <p:nvPr>
            <p:ph type="body" idx="4294967295"/>
          </p:nvPr>
        </p:nvSpPr>
        <p:spPr>
          <a:xfrm>
            <a:off x="7973293" y="2943353"/>
            <a:ext cx="3304925" cy="2847843"/>
          </a:xfrm>
        </p:spPr>
        <p:txBody>
          <a:bodyPr anchorCtr="1"/>
          <a:lstStyle>
            <a:lvl1pPr marL="0" indent="0" algn="ctr">
              <a:buNone/>
              <a:defRPr sz="1400"/>
            </a:lvl1pPr>
          </a:lstStyle>
          <a:p>
            <a:pPr lvl="0"/>
            <a:r>
              <a:rPr lang="en-US"/>
              <a:t>Click to edit Master text styles</a:t>
            </a:r>
          </a:p>
        </p:txBody>
      </p:sp>
      <p:sp>
        <p:nvSpPr>
          <p:cNvPr id="9" name="Date Placeholder 2"/>
          <p:cNvSpPr txBox="1">
            <a:spLocks noGrp="1"/>
          </p:cNvSpPr>
          <p:nvPr>
            <p:ph type="dt" sz="half" idx="7"/>
          </p:nvPr>
        </p:nvSpPr>
        <p:spPr/>
        <p:txBody>
          <a:bodyPr/>
          <a:lstStyle>
            <a:lvl1pPr>
              <a:defRPr/>
            </a:lvl1pPr>
          </a:lstStyle>
          <a:p>
            <a:pPr lvl="0"/>
            <a:fld id="{6F83A062-4F1C-470C-B72B-BFF5C7253DFB}" type="datetime1">
              <a:rPr lang="en-US"/>
              <a:pPr lvl="0"/>
              <a:t>2/16/2023</a:t>
            </a:fld>
            <a:endParaRPr lang="en-US"/>
          </a:p>
        </p:txBody>
      </p:sp>
      <p:sp>
        <p:nvSpPr>
          <p:cNvPr id="10" name="Footer Placeholder 3"/>
          <p:cNvSpPr txBox="1">
            <a:spLocks noGrp="1"/>
          </p:cNvSpPr>
          <p:nvPr>
            <p:ph type="ftr" sz="quarter" idx="9"/>
          </p:nvPr>
        </p:nvSpPr>
        <p:spPr/>
        <p:txBody>
          <a:bodyPr/>
          <a:lstStyle>
            <a:lvl1pPr>
              <a:defRPr/>
            </a:lvl1pPr>
          </a:lstStyle>
          <a:p>
            <a:pPr lvl="0"/>
            <a:endParaRPr lang="en-US"/>
          </a:p>
        </p:txBody>
      </p:sp>
      <p:sp>
        <p:nvSpPr>
          <p:cNvPr id="11" name="Slide Number Placeholder 4"/>
          <p:cNvSpPr txBox="1">
            <a:spLocks noGrp="1"/>
          </p:cNvSpPr>
          <p:nvPr>
            <p:ph type="sldNum" sz="quarter" idx="8"/>
          </p:nvPr>
        </p:nvSpPr>
        <p:spPr/>
        <p:txBody>
          <a:bodyPr/>
          <a:lstStyle>
            <a:lvl1pPr>
              <a:defRPr/>
            </a:lvl1pPr>
          </a:lstStyle>
          <a:p>
            <a:pPr lvl="0"/>
            <a:fld id="{61279AED-CE29-4CEF-928E-57A75DE1B146}" type="slidenum">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txBox="1">
            <a:spLocks noGrp="1"/>
          </p:cNvSpPr>
          <p:nvPr>
            <p:ph type="title"/>
          </p:nvPr>
        </p:nvSpPr>
        <p:spPr>
          <a:xfrm>
            <a:off x="913778" y="610773"/>
            <a:ext cx="10364449" cy="1603921"/>
          </a:xfrm>
        </p:spPr>
        <p:txBody>
          <a:bodyPr/>
          <a:lstStyle>
            <a:lvl1pPr>
              <a:defRPr/>
            </a:lvl1pPr>
          </a:lstStyle>
          <a:p>
            <a:pPr lvl="0"/>
            <a:r>
              <a:rPr lang="en-US"/>
              <a:t>Click to edit Master title style</a:t>
            </a:r>
          </a:p>
        </p:txBody>
      </p:sp>
      <p:sp>
        <p:nvSpPr>
          <p:cNvPr id="3" name="Text Placeholder 2"/>
          <p:cNvSpPr txBox="1">
            <a:spLocks noGrp="1"/>
          </p:cNvSpPr>
          <p:nvPr>
            <p:ph type="body" idx="4294967295"/>
          </p:nvPr>
        </p:nvSpPr>
        <p:spPr>
          <a:xfrm>
            <a:off x="913778" y="4204822"/>
            <a:ext cx="3296412" cy="576264"/>
          </a:xfrm>
        </p:spPr>
        <p:txBody>
          <a:bodyPr anchor="b" anchorCtr="1"/>
          <a:lstStyle>
            <a:lvl1pPr marL="0" indent="0" algn="ctr">
              <a:lnSpc>
                <a:spcPct val="85000"/>
              </a:lnSpc>
              <a:buNone/>
              <a:defRPr sz="2200"/>
            </a:lvl1pPr>
          </a:lstStyle>
          <a:p>
            <a:pPr lvl="0"/>
            <a:r>
              <a:rPr lang="en-US"/>
              <a:t>Click to edit Master text styles</a:t>
            </a:r>
          </a:p>
        </p:txBody>
      </p:sp>
      <p:sp>
        <p:nvSpPr>
          <p:cNvPr id="4" name="Picture Placeholder 2"/>
          <p:cNvSpPr txBox="1">
            <a:spLocks noGrp="1"/>
          </p:cNvSpPr>
          <p:nvPr>
            <p:ph type="pic" idx="4294967295"/>
          </p:nvPr>
        </p:nvSpPr>
        <p:spPr>
          <a:xfrm>
            <a:off x="913778" y="2367088"/>
            <a:ext cx="3296412" cy="1524003"/>
          </a:xfrm>
          <a:ln w="82552">
            <a:solidFill>
              <a:srgbClr val="EAEAEA"/>
            </a:solidFill>
            <a:prstDash val="solid"/>
            <a:miter/>
          </a:ln>
        </p:spPr>
        <p:txBody>
          <a:bodyPr anchorCtr="1"/>
          <a:lstStyle>
            <a:lvl1pPr marL="0" indent="0" algn="ctr">
              <a:buNone/>
              <a:defRPr sz="1600"/>
            </a:lvl1pPr>
          </a:lstStyle>
          <a:p>
            <a:pPr lvl="0"/>
            <a:r>
              <a:rPr lang="en-US"/>
              <a:t>Click icon to add picture</a:t>
            </a:r>
          </a:p>
        </p:txBody>
      </p:sp>
      <p:sp>
        <p:nvSpPr>
          <p:cNvPr id="5" name="Text Placeholder 3"/>
          <p:cNvSpPr txBox="1">
            <a:spLocks noGrp="1"/>
          </p:cNvSpPr>
          <p:nvPr>
            <p:ph type="body" idx="4294967295"/>
          </p:nvPr>
        </p:nvSpPr>
        <p:spPr>
          <a:xfrm>
            <a:off x="913778" y="4781077"/>
            <a:ext cx="3296412" cy="1010119"/>
          </a:xfrm>
        </p:spPr>
        <p:txBody>
          <a:bodyPr anchorCtr="1"/>
          <a:lstStyle>
            <a:lvl1pPr marL="0" indent="0" algn="ctr">
              <a:buNone/>
              <a:defRPr sz="1400"/>
            </a:lvl1pPr>
          </a:lstStyle>
          <a:p>
            <a:pPr lvl="0"/>
            <a:r>
              <a:rPr lang="en-US"/>
              <a:t>Click to edit Master text styles</a:t>
            </a:r>
          </a:p>
        </p:txBody>
      </p:sp>
      <p:sp>
        <p:nvSpPr>
          <p:cNvPr id="6" name="Text Placeholder 4"/>
          <p:cNvSpPr txBox="1">
            <a:spLocks noGrp="1"/>
          </p:cNvSpPr>
          <p:nvPr>
            <p:ph type="body" idx="4294967295"/>
          </p:nvPr>
        </p:nvSpPr>
        <p:spPr>
          <a:xfrm>
            <a:off x="4442758" y="4204822"/>
            <a:ext cx="3301825" cy="576264"/>
          </a:xfrm>
        </p:spPr>
        <p:txBody>
          <a:bodyPr anchor="b" anchorCtr="1"/>
          <a:lstStyle>
            <a:lvl1pPr marL="0" indent="0" algn="ctr">
              <a:lnSpc>
                <a:spcPct val="85000"/>
              </a:lnSpc>
              <a:buNone/>
              <a:defRPr sz="2200"/>
            </a:lvl1pPr>
          </a:lstStyle>
          <a:p>
            <a:pPr lvl="0"/>
            <a:r>
              <a:rPr lang="en-US"/>
              <a:t>Click to edit Master text styles</a:t>
            </a:r>
          </a:p>
        </p:txBody>
      </p:sp>
      <p:sp>
        <p:nvSpPr>
          <p:cNvPr id="7" name="Picture Placeholder 2"/>
          <p:cNvSpPr txBox="1">
            <a:spLocks noGrp="1"/>
          </p:cNvSpPr>
          <p:nvPr>
            <p:ph type="pic" idx="4294967295"/>
          </p:nvPr>
        </p:nvSpPr>
        <p:spPr>
          <a:xfrm>
            <a:off x="4441350" y="2367088"/>
            <a:ext cx="3303352" cy="1524003"/>
          </a:xfrm>
          <a:ln w="82552">
            <a:solidFill>
              <a:srgbClr val="EAEAEA"/>
            </a:solidFill>
            <a:prstDash val="solid"/>
            <a:miter/>
          </a:ln>
        </p:spPr>
        <p:txBody>
          <a:bodyPr anchorCtr="1"/>
          <a:lstStyle>
            <a:lvl1pPr marL="0" indent="0" algn="ctr">
              <a:buNone/>
              <a:defRPr sz="1600"/>
            </a:lvl1pPr>
          </a:lstStyle>
          <a:p>
            <a:pPr lvl="0"/>
            <a:r>
              <a:rPr lang="en-US"/>
              <a:t>Click icon to add picture</a:t>
            </a:r>
          </a:p>
        </p:txBody>
      </p:sp>
      <p:sp>
        <p:nvSpPr>
          <p:cNvPr id="8" name="Text Placeholder 3"/>
          <p:cNvSpPr txBox="1">
            <a:spLocks noGrp="1"/>
          </p:cNvSpPr>
          <p:nvPr>
            <p:ph type="body" idx="4294967295"/>
          </p:nvPr>
        </p:nvSpPr>
        <p:spPr>
          <a:xfrm>
            <a:off x="4441350" y="4781077"/>
            <a:ext cx="3303352" cy="1010119"/>
          </a:xfrm>
        </p:spPr>
        <p:txBody>
          <a:bodyPr anchorCtr="1"/>
          <a:lstStyle>
            <a:lvl1pPr marL="0" indent="0" algn="ctr">
              <a:buNone/>
              <a:defRPr sz="1400"/>
            </a:lvl1pPr>
          </a:lstStyle>
          <a:p>
            <a:pPr lvl="0"/>
            <a:r>
              <a:rPr lang="en-US"/>
              <a:t>Click to edit Master text styles</a:t>
            </a:r>
          </a:p>
        </p:txBody>
      </p:sp>
      <p:sp>
        <p:nvSpPr>
          <p:cNvPr id="9" name="Text Placeholder 4"/>
          <p:cNvSpPr txBox="1">
            <a:spLocks noGrp="1"/>
          </p:cNvSpPr>
          <p:nvPr>
            <p:ph type="body" idx="4294967295"/>
          </p:nvPr>
        </p:nvSpPr>
        <p:spPr>
          <a:xfrm>
            <a:off x="7973293" y="4204822"/>
            <a:ext cx="3300682" cy="576264"/>
          </a:xfrm>
        </p:spPr>
        <p:txBody>
          <a:bodyPr anchor="b" anchorCtr="1"/>
          <a:lstStyle>
            <a:lvl1pPr marL="0" indent="0" algn="ctr">
              <a:lnSpc>
                <a:spcPct val="85000"/>
              </a:lnSpc>
              <a:buNone/>
              <a:defRPr sz="2200"/>
            </a:lvl1pPr>
          </a:lstStyle>
          <a:p>
            <a:pPr lvl="0"/>
            <a:r>
              <a:rPr lang="en-US"/>
              <a:t>Click to edit Master text styles</a:t>
            </a:r>
          </a:p>
        </p:txBody>
      </p:sp>
      <p:sp>
        <p:nvSpPr>
          <p:cNvPr id="10" name="Picture Placeholder 2"/>
          <p:cNvSpPr txBox="1">
            <a:spLocks noGrp="1"/>
          </p:cNvSpPr>
          <p:nvPr>
            <p:ph type="pic" idx="4294967295"/>
          </p:nvPr>
        </p:nvSpPr>
        <p:spPr>
          <a:xfrm>
            <a:off x="7973293" y="2367088"/>
            <a:ext cx="3304925" cy="1524003"/>
          </a:xfrm>
          <a:ln w="82552">
            <a:solidFill>
              <a:srgbClr val="EAEAEA"/>
            </a:solidFill>
            <a:prstDash val="solid"/>
            <a:miter/>
          </a:ln>
        </p:spPr>
        <p:txBody>
          <a:bodyPr anchorCtr="1"/>
          <a:lstStyle>
            <a:lvl1pPr marL="0" indent="0" algn="ctr">
              <a:buNone/>
              <a:defRPr sz="1600"/>
            </a:lvl1pPr>
          </a:lstStyle>
          <a:p>
            <a:pPr lvl="0"/>
            <a:r>
              <a:rPr lang="en-US"/>
              <a:t>Click icon to add picture</a:t>
            </a:r>
          </a:p>
        </p:txBody>
      </p:sp>
      <p:sp>
        <p:nvSpPr>
          <p:cNvPr id="11" name="Text Placeholder 3"/>
          <p:cNvSpPr txBox="1">
            <a:spLocks noGrp="1"/>
          </p:cNvSpPr>
          <p:nvPr>
            <p:ph type="body" idx="4294967295"/>
          </p:nvPr>
        </p:nvSpPr>
        <p:spPr>
          <a:xfrm>
            <a:off x="7973174" y="4781077"/>
            <a:ext cx="3305053" cy="1010119"/>
          </a:xfrm>
        </p:spPr>
        <p:txBody>
          <a:bodyPr anchorCtr="1"/>
          <a:lstStyle>
            <a:lvl1pPr marL="0" indent="0" algn="ctr">
              <a:buNone/>
              <a:defRPr sz="1400"/>
            </a:lvl1pPr>
          </a:lstStyle>
          <a:p>
            <a:pPr lvl="0"/>
            <a:r>
              <a:rPr lang="en-US"/>
              <a:t>Click to edit Master text styles</a:t>
            </a:r>
          </a:p>
        </p:txBody>
      </p:sp>
      <p:sp>
        <p:nvSpPr>
          <p:cNvPr id="12" name="Date Placeholder 2"/>
          <p:cNvSpPr txBox="1">
            <a:spLocks noGrp="1"/>
          </p:cNvSpPr>
          <p:nvPr>
            <p:ph type="dt" sz="half" idx="7"/>
          </p:nvPr>
        </p:nvSpPr>
        <p:spPr/>
        <p:txBody>
          <a:bodyPr/>
          <a:lstStyle>
            <a:lvl1pPr>
              <a:defRPr/>
            </a:lvl1pPr>
          </a:lstStyle>
          <a:p>
            <a:pPr lvl="0"/>
            <a:fld id="{5965AC21-5E2D-467A-827A-500F1BE2E87E}" type="datetime1">
              <a:rPr lang="en-US"/>
              <a:pPr lvl="0"/>
              <a:t>2/16/2023</a:t>
            </a:fld>
            <a:endParaRPr lang="en-US"/>
          </a:p>
        </p:txBody>
      </p:sp>
      <p:sp>
        <p:nvSpPr>
          <p:cNvPr id="13" name="Footer Placeholder 3"/>
          <p:cNvSpPr txBox="1">
            <a:spLocks noGrp="1"/>
          </p:cNvSpPr>
          <p:nvPr>
            <p:ph type="ftr" sz="quarter" idx="9"/>
          </p:nvPr>
        </p:nvSpPr>
        <p:spPr/>
        <p:txBody>
          <a:bodyPr/>
          <a:lstStyle>
            <a:lvl1pPr>
              <a:defRPr/>
            </a:lvl1pPr>
          </a:lstStyle>
          <a:p>
            <a:pPr lvl="0"/>
            <a:endParaRPr lang="en-US"/>
          </a:p>
        </p:txBody>
      </p:sp>
      <p:sp>
        <p:nvSpPr>
          <p:cNvPr id="14" name="Slide Number Placeholder 4"/>
          <p:cNvSpPr txBox="1">
            <a:spLocks noGrp="1"/>
          </p:cNvSpPr>
          <p:nvPr>
            <p:ph type="sldNum" sz="quarter" idx="8"/>
          </p:nvPr>
        </p:nvSpPr>
        <p:spPr/>
        <p:txBody>
          <a:bodyPr/>
          <a:lstStyle>
            <a:lvl1pPr>
              <a:defRPr/>
            </a:lvl1pPr>
          </a:lstStyle>
          <a:p>
            <a:pPr lvl="0"/>
            <a:fld id="{4496E5DF-F79A-4BAC-BB1E-2B7FDCD41544}" type="slidenum">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18BEAEC5-DE1B-4F92-BC87-B8EB8448B5B3}" type="datetime1">
              <a:rPr lang="en-US"/>
              <a:pPr lvl="0"/>
              <a:t>2/16/2023</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DBCB76FB-D177-45DE-989C-6C47AEEF8405}" type="slidenum">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24903" y="609603"/>
            <a:ext cx="2553324" cy="5181603"/>
          </a:xfrm>
        </p:spPr>
        <p:txBody>
          <a:bodyPr vert="eaVert" anchorCtr="0"/>
          <a:lstStyle>
            <a:lvl1pPr algn="l">
              <a:defRPr/>
            </a:lvl1pPr>
          </a:lstStyle>
          <a:p>
            <a:pPr lvl="0"/>
            <a:r>
              <a:rPr lang="en-US"/>
              <a:t>Click to edit Master title style</a:t>
            </a:r>
          </a:p>
        </p:txBody>
      </p:sp>
      <p:sp>
        <p:nvSpPr>
          <p:cNvPr id="3" name="Vertical Text Placeholder 2"/>
          <p:cNvSpPr txBox="1">
            <a:spLocks noGrp="1"/>
          </p:cNvSpPr>
          <p:nvPr>
            <p:ph type="body" orient="vert" idx="1"/>
          </p:nvPr>
        </p:nvSpPr>
        <p:spPr>
          <a:xfrm>
            <a:off x="913778" y="609603"/>
            <a:ext cx="7658721" cy="5181603"/>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75F7890C-663D-4259-8AAB-FA7FA150C07F}" type="datetime1">
              <a:rPr lang="en-US"/>
              <a:pPr lvl="0"/>
              <a:t>2/16/2023</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E1C71C1C-AF63-4775-9A67-0EB1C8A24967}" type="slidenum">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913778" y="2367088"/>
            <a:ext cx="10363827" cy="3424107"/>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D2D4BE09-DC33-469C-9DCE-A584560F3D1A}" type="datetime1">
              <a:rPr lang="en-US"/>
              <a:pPr lvl="0"/>
              <a:t>2/16/2023</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FB619919-DA7D-4ABE-87B0-D3CE8462F75A}" type="slidenum">
              <a:t>‹#›</a:t>
            </a:fld>
            <a:endParaRPr lang="en-US"/>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913778" y="828565"/>
            <a:ext cx="10351748" cy="2736817"/>
          </a:xfrm>
        </p:spPr>
        <p:txBody>
          <a:bodyPr anchor="b"/>
          <a:lstStyle>
            <a:lvl1pPr>
              <a:defRPr sz="4000"/>
            </a:lvl1pPr>
          </a:lstStyle>
          <a:p>
            <a:pPr lvl="0"/>
            <a:r>
              <a:rPr lang="en-US"/>
              <a:t>Click to edit Master title style</a:t>
            </a:r>
          </a:p>
        </p:txBody>
      </p:sp>
      <p:sp>
        <p:nvSpPr>
          <p:cNvPr id="3" name="Text Placeholder 2"/>
          <p:cNvSpPr txBox="1">
            <a:spLocks noGrp="1"/>
          </p:cNvSpPr>
          <p:nvPr>
            <p:ph type="body" idx="1"/>
          </p:nvPr>
        </p:nvSpPr>
        <p:spPr>
          <a:xfrm>
            <a:off x="913778" y="3657453"/>
            <a:ext cx="10351748" cy="1368180"/>
          </a:xfrm>
        </p:spPr>
        <p:txBody>
          <a:bodyPr anchorCtr="1"/>
          <a:lstStyle>
            <a:lvl1pPr marL="0" indent="0" algn="ctr">
              <a:buNone/>
              <a:defRPr>
                <a:solidFill>
                  <a:srgbClr val="7F7F7F"/>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882E2C14-4B8C-4114-8438-FF15B40A6115}" type="datetime1">
              <a:rPr lang="en-US"/>
              <a:pPr lvl="0"/>
              <a:t>2/16/2023</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AFF8A240-A87B-4791-B4D2-5765306B245D}" type="slidenum">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913778" y="2367088"/>
            <a:ext cx="5106027" cy="3424107"/>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6172200" y="2367088"/>
            <a:ext cx="5105396" cy="3424107"/>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3E3164D4-BADE-4742-AEDC-018000708C70}" type="datetime1">
              <a:rPr lang="en-US"/>
              <a:pPr lvl="0"/>
              <a:t>2/16/2023</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91B024F1-DF1C-4751-87E8-95D6F4982E57}" type="slidenum">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1146328" y="2371020"/>
            <a:ext cx="4873477" cy="679993"/>
          </a:xfrm>
        </p:spPr>
        <p:txBody>
          <a:bodyPr anchor="b"/>
          <a:lstStyle>
            <a:lvl1pPr marL="0" indent="0">
              <a:lnSpc>
                <a:spcPct val="85000"/>
              </a:lnSpc>
              <a:buNone/>
              <a:defRPr sz="2600"/>
            </a:lvl1pPr>
          </a:lstStyle>
          <a:p>
            <a:pPr lvl="0"/>
            <a:r>
              <a:rPr lang="en-US"/>
              <a:t>Click to edit Master text styles</a:t>
            </a:r>
          </a:p>
        </p:txBody>
      </p:sp>
      <p:sp>
        <p:nvSpPr>
          <p:cNvPr id="4" name="Content Placeholder 3"/>
          <p:cNvSpPr txBox="1">
            <a:spLocks noGrp="1"/>
          </p:cNvSpPr>
          <p:nvPr>
            <p:ph idx="2"/>
          </p:nvPr>
        </p:nvSpPr>
        <p:spPr>
          <a:xfrm>
            <a:off x="913778" y="3051014"/>
            <a:ext cx="5106027" cy="2740182"/>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6396420" y="2371020"/>
            <a:ext cx="4881807" cy="679993"/>
          </a:xfrm>
        </p:spPr>
        <p:txBody>
          <a:bodyPr anchor="b"/>
          <a:lstStyle>
            <a:lvl1pPr marL="0" indent="0">
              <a:lnSpc>
                <a:spcPct val="85000"/>
              </a:lnSpc>
              <a:buNone/>
              <a:defRPr sz="2600"/>
            </a:lvl1pPr>
          </a:lstStyle>
          <a:p>
            <a:pPr lvl="0"/>
            <a:r>
              <a:rPr lang="en-US"/>
              <a:t>Click to edit Master text styles</a:t>
            </a:r>
          </a:p>
        </p:txBody>
      </p:sp>
      <p:sp>
        <p:nvSpPr>
          <p:cNvPr id="6" name="Content Placeholder 5"/>
          <p:cNvSpPr txBox="1">
            <a:spLocks noGrp="1"/>
          </p:cNvSpPr>
          <p:nvPr>
            <p:ph idx="4"/>
          </p:nvPr>
        </p:nvSpPr>
        <p:spPr>
          <a:xfrm>
            <a:off x="6172200" y="3051014"/>
            <a:ext cx="5105396" cy="2740182"/>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6F3F6ABC-6A48-46F3-9EA1-7D74F96FA474}" type="datetime1">
              <a:rPr lang="en-US"/>
              <a:pPr lvl="0"/>
              <a:t>2/16/2023</a:t>
            </a:fld>
            <a:endParaRPr lang="en-US"/>
          </a:p>
        </p:txBody>
      </p:sp>
      <p:sp>
        <p:nvSpPr>
          <p:cNvPr id="8" name="Footer Placeholder 7"/>
          <p:cNvSpPr txBox="1">
            <a:spLocks noGrp="1"/>
          </p:cNvSpPr>
          <p:nvPr>
            <p:ph type="ftr" sz="quarter" idx="9"/>
          </p:nvPr>
        </p:nvSpPr>
        <p:spPr/>
        <p:txBody>
          <a:bodyPr/>
          <a:lstStyle>
            <a:lvl1pPr>
              <a:defRPr/>
            </a:lvl1pPr>
          </a:lstStyle>
          <a:p>
            <a:pPr lvl="0"/>
            <a:endParaRPr lang="en-US"/>
          </a:p>
        </p:txBody>
      </p:sp>
      <p:sp>
        <p:nvSpPr>
          <p:cNvPr id="9" name="Slide Number Placeholder 8"/>
          <p:cNvSpPr txBox="1">
            <a:spLocks noGrp="1"/>
          </p:cNvSpPr>
          <p:nvPr>
            <p:ph type="sldNum" sz="quarter" idx="8"/>
          </p:nvPr>
        </p:nvSpPr>
        <p:spPr/>
        <p:txBody>
          <a:bodyPr/>
          <a:lstStyle>
            <a:lvl1pPr>
              <a:defRPr/>
            </a:lvl1pPr>
          </a:lstStyle>
          <a:p>
            <a:pPr lvl="0"/>
            <a:fld id="{B32A8B53-B6C4-4351-836A-C6A559EAF45D}" type="slidenum">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277373B3-B84F-4F4D-B139-B10F2E5696B4}" type="datetime1">
              <a:rPr lang="en-US"/>
              <a:pPr lvl="0"/>
              <a:t>2/16/2023</a:t>
            </a:fld>
            <a:endParaRPr lang="en-US"/>
          </a:p>
        </p:txBody>
      </p:sp>
      <p:sp>
        <p:nvSpPr>
          <p:cNvPr id="4" name="Footer Placeholder 3"/>
          <p:cNvSpPr txBox="1">
            <a:spLocks noGrp="1"/>
          </p:cNvSpPr>
          <p:nvPr>
            <p:ph type="ftr" sz="quarter" idx="9"/>
          </p:nvPr>
        </p:nvSpPr>
        <p:spPr/>
        <p:txBody>
          <a:bodyPr/>
          <a:lstStyle>
            <a:lvl1pPr>
              <a:defRPr/>
            </a:lvl1pPr>
          </a:lstStyle>
          <a:p>
            <a:pPr lvl="0"/>
            <a:endParaRPr lang="en-US"/>
          </a:p>
        </p:txBody>
      </p:sp>
      <p:sp>
        <p:nvSpPr>
          <p:cNvPr id="5" name="Slide Number Placeholder 4"/>
          <p:cNvSpPr txBox="1">
            <a:spLocks noGrp="1"/>
          </p:cNvSpPr>
          <p:nvPr>
            <p:ph type="sldNum" sz="quarter" idx="8"/>
          </p:nvPr>
        </p:nvSpPr>
        <p:spPr/>
        <p:txBody>
          <a:bodyPr/>
          <a:lstStyle>
            <a:lvl1pPr>
              <a:defRPr/>
            </a:lvl1pPr>
          </a:lstStyle>
          <a:p>
            <a:pPr lvl="0"/>
            <a:fld id="{C098EA0C-12D0-4E3E-91F0-C06A615D8D79}" type="slidenum">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E00A635D-8D07-4660-B6B5-882165F2B93B}" type="datetime1">
              <a:rPr lang="en-US"/>
              <a:pPr lvl="0"/>
              <a:t>2/16/2023</a:t>
            </a:fld>
            <a:endParaRPr lang="en-US"/>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Slide Number Placeholder 3"/>
          <p:cNvSpPr txBox="1">
            <a:spLocks noGrp="1"/>
          </p:cNvSpPr>
          <p:nvPr>
            <p:ph type="sldNum" sz="quarter" idx="8"/>
          </p:nvPr>
        </p:nvSpPr>
        <p:spPr/>
        <p:txBody>
          <a:bodyPr/>
          <a:lstStyle>
            <a:lvl1pPr>
              <a:defRPr/>
            </a:lvl1pPr>
          </a:lstStyle>
          <a:p>
            <a:pPr lvl="0"/>
            <a:fld id="{A9A5CE69-4472-4F98-B7BF-6429CE1367E6}" type="slidenum">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913778" y="609603"/>
            <a:ext cx="3935687" cy="2023256"/>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p:nvPr>
        </p:nvSpPr>
        <p:spPr>
          <a:xfrm>
            <a:off x="5078065" y="609603"/>
            <a:ext cx="6200162" cy="51816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913778" y="2632850"/>
            <a:ext cx="3935687" cy="3158346"/>
          </a:xfrm>
        </p:spPr>
        <p:txBody>
          <a:bodyPr anchorCtr="1"/>
          <a:lstStyle>
            <a:lvl1pPr marL="0" indent="0" algn="ctr">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8565C61B-7D25-4208-8FAE-7ED72D34D68D}" type="datetime1">
              <a:rPr lang="en-US"/>
              <a:pPr lvl="0"/>
              <a:t>2/16/2023</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74D5EAA9-EAA8-4266-8644-AE1E041316E1}" type="slidenum">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913778" y="609603"/>
            <a:ext cx="5934968" cy="2023256"/>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7424799" y="609603"/>
            <a:ext cx="3255355" cy="5181603"/>
          </a:xfrm>
          <a:ln w="82552">
            <a:solidFill>
              <a:srgbClr val="EAEAEA"/>
            </a:solidFill>
            <a:prstDash val="solid"/>
            <a:miter/>
          </a:ln>
        </p:spPr>
        <p:txBody>
          <a:bodyPr/>
          <a:lstStyle>
            <a:lvl1pPr marL="0" indent="0">
              <a:buNone/>
              <a:defRPr sz="3200"/>
            </a:lvl1pPr>
          </a:lstStyle>
          <a:p>
            <a:pPr lvl="0"/>
            <a:r>
              <a:rPr lang="en-US"/>
              <a:t>Click icon to add picture</a:t>
            </a:r>
          </a:p>
        </p:txBody>
      </p:sp>
      <p:sp>
        <p:nvSpPr>
          <p:cNvPr id="4" name="Text Placeholder 3"/>
          <p:cNvSpPr txBox="1">
            <a:spLocks noGrp="1"/>
          </p:cNvSpPr>
          <p:nvPr>
            <p:ph type="body" idx="2"/>
          </p:nvPr>
        </p:nvSpPr>
        <p:spPr>
          <a:xfrm>
            <a:off x="913796" y="2632850"/>
            <a:ext cx="5934949" cy="3158346"/>
          </a:xfrm>
        </p:spPr>
        <p:txBody>
          <a:bodyPr anchorCtr="1"/>
          <a:lstStyle>
            <a:lvl1pPr marL="0" indent="0" algn="ctr">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52694C9D-2A5B-4F83-8493-BE5CF0F4417E}" type="datetime1">
              <a:rPr lang="en-US"/>
              <a:pPr lvl="0"/>
              <a:t>2/16/2023</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C6FD07A2-5E55-4565-B74F-82909D812074}" type="slidenum">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B8B8B8"/>
            </a:gs>
          </a:gsLst>
          <a:lin ang="5400000"/>
        </a:gradFill>
        <a:effectLst/>
      </p:bgPr>
    </p:bg>
    <p:spTree>
      <p:nvGrpSpPr>
        <p:cNvPr id="1" name=""/>
        <p:cNvGrpSpPr/>
        <p:nvPr/>
      </p:nvGrpSpPr>
      <p:grpSpPr>
        <a:xfrm>
          <a:off x="0" y="0"/>
          <a:ext cx="0" cy="0"/>
          <a:chOff x="0" y="0"/>
          <a:chExt cx="0" cy="0"/>
        </a:xfrm>
      </p:grpSpPr>
      <p:pic>
        <p:nvPicPr>
          <p:cNvPr id="2" name="Picture 2" descr="\\DROBO-FS\QuickDrops\JB\PPTX NG\Droplets\LightingOverlay.png"/>
          <p:cNvPicPr>
            <a:picLocks noChangeAspect="1"/>
          </p:cNvPicPr>
          <p:nvPr/>
        </p:nvPicPr>
        <p:blipFill>
          <a:blip r:embed="rId19" cstate="print">
            <a:alphaModFix/>
          </a:blip>
          <a:srcRect/>
          <a:stretch>
            <a:fillRect/>
          </a:stretch>
        </p:blipFill>
        <p:spPr>
          <a:xfrm>
            <a:off x="0" y="0"/>
            <a:ext cx="12192006" cy="6858000"/>
          </a:xfrm>
          <a:prstGeom prst="rect">
            <a:avLst/>
          </a:prstGeom>
          <a:noFill/>
          <a:ln>
            <a:noFill/>
          </a:ln>
        </p:spPr>
      </p:pic>
      <p:sp>
        <p:nvSpPr>
          <p:cNvPr id="3" name="Title Placeholder 1"/>
          <p:cNvSpPr txBox="1">
            <a:spLocks noGrp="1"/>
          </p:cNvSpPr>
          <p:nvPr>
            <p:ph type="title"/>
          </p:nvPr>
        </p:nvSpPr>
        <p:spPr>
          <a:xfrm>
            <a:off x="913778" y="618518"/>
            <a:ext cx="10364449" cy="1596176"/>
          </a:xfrm>
          <a:prstGeom prst="rect">
            <a:avLst/>
          </a:prstGeom>
          <a:noFill/>
          <a:ln>
            <a:noFill/>
          </a:ln>
        </p:spPr>
        <p:txBody>
          <a:bodyPr vert="horz" wrap="square" lIns="91440" tIns="45720" rIns="91440" bIns="45720" anchor="ctr" anchorCtr="1" compatLnSpc="1"/>
          <a:lstStyle/>
          <a:p>
            <a:pPr lvl="0"/>
            <a:r>
              <a:rPr lang="en-US"/>
              <a:t>Click to edit Master title style</a:t>
            </a:r>
          </a:p>
        </p:txBody>
      </p:sp>
      <p:sp>
        <p:nvSpPr>
          <p:cNvPr id="4" name="Text Placeholder 2"/>
          <p:cNvSpPr txBox="1">
            <a:spLocks noGrp="1"/>
          </p:cNvSpPr>
          <p:nvPr>
            <p:ph type="body" idx="1"/>
          </p:nvPr>
        </p:nvSpPr>
        <p:spPr>
          <a:xfrm>
            <a:off x="913778" y="2367088"/>
            <a:ext cx="10364449" cy="3424107"/>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2"/>
          </p:nvPr>
        </p:nvSpPr>
        <p:spPr>
          <a:xfrm>
            <a:off x="7678738" y="5883277"/>
            <a:ext cx="2743200" cy="365129"/>
          </a:xfrm>
          <a:prstGeom prst="rect">
            <a:avLst/>
          </a:prstGeom>
          <a:noFill/>
          <a:ln>
            <a:noFill/>
          </a:ln>
        </p:spPr>
        <p:txBody>
          <a:bodyPr vert="horz" wrap="square" lIns="91440" tIns="45720" rIns="91440" bIns="45720" anchor="ctr" anchorCtr="0" compatLnSpc="1"/>
          <a:lstStyle>
            <a:lvl1pPr marL="0" marR="0" lvl="0" indent="0" algn="r" defTabSz="457200" rtl="0" fontAlgn="auto" hangingPunct="1">
              <a:lnSpc>
                <a:spcPct val="100000"/>
              </a:lnSpc>
              <a:spcBef>
                <a:spcPts val="0"/>
              </a:spcBef>
              <a:spcAft>
                <a:spcPts val="0"/>
              </a:spcAft>
              <a:buNone/>
              <a:tabLst/>
              <a:defRPr lang="en-US" sz="1000" b="0" i="0" u="none" strike="noStrike" kern="1200" cap="none" spc="0" baseline="0">
                <a:solidFill>
                  <a:srgbClr val="000000"/>
                </a:solidFill>
                <a:uFillTx/>
                <a:latin typeface="Tw Cen MT"/>
              </a:defRPr>
            </a:lvl1pPr>
          </a:lstStyle>
          <a:p>
            <a:pPr lvl="0"/>
            <a:fld id="{768FEBAC-29BA-4C7B-8387-B2040ED1D689}" type="datetime1">
              <a:rPr lang="en-US"/>
              <a:pPr lvl="0"/>
              <a:t>2/16/2023</a:t>
            </a:fld>
            <a:endParaRPr lang="en-US"/>
          </a:p>
        </p:txBody>
      </p:sp>
      <p:sp>
        <p:nvSpPr>
          <p:cNvPr id="6" name="Footer Placeholder 4"/>
          <p:cNvSpPr txBox="1">
            <a:spLocks noGrp="1"/>
          </p:cNvSpPr>
          <p:nvPr>
            <p:ph type="ftr" sz="quarter" idx="3"/>
          </p:nvPr>
        </p:nvSpPr>
        <p:spPr>
          <a:xfrm>
            <a:off x="913778" y="5883277"/>
            <a:ext cx="6672888" cy="365129"/>
          </a:xfrm>
          <a:prstGeom prst="rect">
            <a:avLst/>
          </a:prstGeom>
          <a:noFill/>
          <a:ln>
            <a:noFill/>
          </a:ln>
        </p:spPr>
        <p:txBody>
          <a:bodyPr vert="horz" wrap="square" lIns="91440" tIns="45720" rIns="91440" bIns="45720" anchor="ctr" anchorCtr="0" compatLnSpc="1"/>
          <a:lstStyle>
            <a:lvl1pPr marL="0" marR="0" lvl="0" indent="0" algn="l" defTabSz="457200" rtl="0" fontAlgn="auto" hangingPunct="1">
              <a:lnSpc>
                <a:spcPct val="100000"/>
              </a:lnSpc>
              <a:spcBef>
                <a:spcPts val="0"/>
              </a:spcBef>
              <a:spcAft>
                <a:spcPts val="0"/>
              </a:spcAft>
              <a:buNone/>
              <a:tabLst/>
              <a:defRPr lang="en-US" sz="1000" b="0" i="0" u="none" strike="noStrike" kern="1200" cap="none" spc="0" baseline="0">
                <a:solidFill>
                  <a:srgbClr val="000000"/>
                </a:solidFill>
                <a:uFillTx/>
                <a:latin typeface="Tw Cen MT"/>
              </a:defRPr>
            </a:lvl1pPr>
          </a:lstStyle>
          <a:p>
            <a:pPr lvl="0"/>
            <a:endParaRPr lang="en-US"/>
          </a:p>
        </p:txBody>
      </p:sp>
      <p:sp>
        <p:nvSpPr>
          <p:cNvPr id="7" name="Slide Number Placeholder 5"/>
          <p:cNvSpPr txBox="1">
            <a:spLocks noGrp="1"/>
          </p:cNvSpPr>
          <p:nvPr>
            <p:ph type="sldNum" sz="quarter" idx="4"/>
          </p:nvPr>
        </p:nvSpPr>
        <p:spPr>
          <a:xfrm>
            <a:off x="10514008" y="5883277"/>
            <a:ext cx="764218" cy="365129"/>
          </a:xfrm>
          <a:prstGeom prst="rect">
            <a:avLst/>
          </a:prstGeom>
          <a:noFill/>
          <a:ln>
            <a:noFill/>
          </a:ln>
        </p:spPr>
        <p:txBody>
          <a:bodyPr vert="horz" wrap="square" lIns="91440" tIns="45720" rIns="91440" bIns="45720" anchor="ctr" anchorCtr="0" compatLnSpc="1"/>
          <a:lstStyle>
            <a:lvl1pPr marL="0" marR="0" lvl="0" indent="0" algn="r" defTabSz="457200" rtl="0" fontAlgn="auto" hangingPunct="1">
              <a:lnSpc>
                <a:spcPct val="100000"/>
              </a:lnSpc>
              <a:spcBef>
                <a:spcPts val="0"/>
              </a:spcBef>
              <a:spcAft>
                <a:spcPts val="0"/>
              </a:spcAft>
              <a:buNone/>
              <a:tabLst/>
              <a:defRPr lang="en-US" sz="1000" b="0" i="0" u="none" strike="noStrike" kern="1200" cap="none" spc="0" baseline="0">
                <a:solidFill>
                  <a:srgbClr val="000000"/>
                </a:solidFill>
                <a:uFillTx/>
                <a:latin typeface="Tw Cen MT"/>
              </a:defRPr>
            </a:lvl1pPr>
          </a:lstStyle>
          <a:p>
            <a:pPr lvl="0"/>
            <a:fld id="{190860AA-9775-467E-BEB5-C49E399DCE28}"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p:txStyles>
    <p:titleStyle>
      <a:lvl1pPr marL="0" marR="0" lvl="0" indent="0" algn="ctr" defTabSz="914400" rtl="0" fontAlgn="auto" hangingPunct="1">
        <a:lnSpc>
          <a:spcPct val="90000"/>
        </a:lnSpc>
        <a:spcBef>
          <a:spcPts val="0"/>
        </a:spcBef>
        <a:spcAft>
          <a:spcPts val="0"/>
        </a:spcAft>
        <a:buNone/>
        <a:tabLst/>
        <a:defRPr lang="en-US" sz="3600" b="0" i="0" u="none" strike="noStrike" kern="1200" cap="all" spc="0" baseline="0">
          <a:solidFill>
            <a:srgbClr val="000000"/>
          </a:solidFill>
          <a:uFillTx/>
          <a:latin typeface="Tw Cen MT"/>
        </a:defRPr>
      </a:lvl1pPr>
    </p:titleStyle>
    <p:bodyStyle>
      <a:lvl1pPr marL="228600" marR="0" lvl="0" indent="-228600" algn="l" defTabSz="914400" rtl="0" fontAlgn="auto" hangingPunct="1">
        <a:lnSpc>
          <a:spcPct val="120000"/>
        </a:lnSpc>
        <a:spcBef>
          <a:spcPts val="1000"/>
        </a:spcBef>
        <a:spcAft>
          <a:spcPts val="0"/>
        </a:spcAft>
        <a:buClr>
          <a:srgbClr val="000000"/>
        </a:buClr>
        <a:buSzPct val="100000"/>
        <a:buFont typeface="Arial" pitchFamily="34"/>
        <a:buChar char="•"/>
        <a:tabLst/>
        <a:defRPr lang="en-US" sz="2000" b="0" i="0" u="none" strike="noStrike" kern="1200" cap="all" spc="0" baseline="0">
          <a:solidFill>
            <a:srgbClr val="000000"/>
          </a:solidFill>
          <a:uFillTx/>
          <a:latin typeface="Tw Cen MT"/>
        </a:defRPr>
      </a:lvl1pPr>
      <a:lvl2pPr marL="685800" marR="0" lvl="1" indent="-228600" algn="l" defTabSz="914400" rtl="0" fontAlgn="auto" hangingPunct="1">
        <a:lnSpc>
          <a:spcPct val="120000"/>
        </a:lnSpc>
        <a:spcBef>
          <a:spcPts val="500"/>
        </a:spcBef>
        <a:spcAft>
          <a:spcPts val="0"/>
        </a:spcAft>
        <a:buClr>
          <a:srgbClr val="000000"/>
        </a:buClr>
        <a:buSzPct val="100000"/>
        <a:buFont typeface="Arial" pitchFamily="34"/>
        <a:buChar char="•"/>
        <a:tabLst/>
        <a:defRPr lang="en-US" sz="1800" b="0" i="0" u="none" strike="noStrike" kern="1200" cap="all" spc="0" baseline="0">
          <a:solidFill>
            <a:srgbClr val="000000"/>
          </a:solidFill>
          <a:uFillTx/>
          <a:latin typeface="Tw Cen MT"/>
        </a:defRPr>
      </a:lvl2pPr>
      <a:lvl3pPr marL="1143000" marR="0" lvl="2" indent="-228600" algn="l" defTabSz="914400" rtl="0" fontAlgn="auto" hangingPunct="1">
        <a:lnSpc>
          <a:spcPct val="120000"/>
        </a:lnSpc>
        <a:spcBef>
          <a:spcPts val="500"/>
        </a:spcBef>
        <a:spcAft>
          <a:spcPts val="0"/>
        </a:spcAft>
        <a:buClr>
          <a:srgbClr val="000000"/>
        </a:buClr>
        <a:buSzPct val="100000"/>
        <a:buFont typeface="Arial" pitchFamily="34"/>
        <a:buChar char="•"/>
        <a:tabLst/>
        <a:defRPr lang="en-US" sz="1600" b="0" i="0" u="none" strike="noStrike" kern="1200" cap="all" spc="0" baseline="0">
          <a:solidFill>
            <a:srgbClr val="000000"/>
          </a:solidFill>
          <a:uFillTx/>
          <a:latin typeface="Tw Cen MT"/>
        </a:defRPr>
      </a:lvl3pPr>
      <a:lvl4pPr marL="1600200" marR="0" lvl="3" indent="-228600" algn="l" defTabSz="914400" rtl="0" fontAlgn="auto" hangingPunct="1">
        <a:lnSpc>
          <a:spcPct val="120000"/>
        </a:lnSpc>
        <a:spcBef>
          <a:spcPts val="500"/>
        </a:spcBef>
        <a:spcAft>
          <a:spcPts val="0"/>
        </a:spcAft>
        <a:buClr>
          <a:srgbClr val="000000"/>
        </a:buClr>
        <a:buSzPct val="100000"/>
        <a:buFont typeface="Arial" pitchFamily="34"/>
        <a:buChar char="•"/>
        <a:tabLst/>
        <a:defRPr lang="en-US" sz="1400" b="0" i="0" u="none" strike="noStrike" kern="1200" cap="all" spc="0" baseline="0">
          <a:solidFill>
            <a:srgbClr val="000000"/>
          </a:solidFill>
          <a:uFillTx/>
          <a:latin typeface="Tw Cen MT"/>
        </a:defRPr>
      </a:lvl4pPr>
      <a:lvl5pPr marL="2057400" marR="0" lvl="4" indent="-228600" algn="l" defTabSz="914400" rtl="0" fontAlgn="auto" hangingPunct="1">
        <a:lnSpc>
          <a:spcPct val="120000"/>
        </a:lnSpc>
        <a:spcBef>
          <a:spcPts val="500"/>
        </a:spcBef>
        <a:spcAft>
          <a:spcPts val="0"/>
        </a:spcAft>
        <a:buClr>
          <a:srgbClr val="000000"/>
        </a:buClr>
        <a:buSzPct val="100000"/>
        <a:buFont typeface="Arial" pitchFamily="34"/>
        <a:buChar char="•"/>
        <a:tabLst/>
        <a:defRPr lang="en-US" sz="1400" b="0" i="0" u="none" strike="noStrike" kern="1200" cap="all" spc="0" baseline="0">
          <a:solidFill>
            <a:srgbClr val="000000"/>
          </a:solidFill>
          <a:uFillTx/>
          <a:latin typeface="Tw Cen MT"/>
        </a:defRPr>
      </a:lvl5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p:txBody>
          <a:bodyPr/>
          <a:lstStyle/>
          <a:p>
            <a:pPr lvl="0"/>
            <a:r>
              <a:rPr lang="en-US"/>
              <a:t>Replacement Theory</a:t>
            </a:r>
          </a:p>
        </p:txBody>
      </p:sp>
      <p:sp>
        <p:nvSpPr>
          <p:cNvPr id="3" name="Subtitle 2"/>
          <p:cNvSpPr txBox="1">
            <a:spLocks noGrp="1"/>
          </p:cNvSpPr>
          <p:nvPr>
            <p:ph type="subTitle" idx="1"/>
          </p:nvPr>
        </p:nvSpPr>
        <p:spPr>
          <a:xfrm>
            <a:off x="1751011" y="4204941"/>
            <a:ext cx="8689972" cy="1579754"/>
          </a:xfrm>
        </p:spPr>
        <p:txBody>
          <a:bodyPr/>
          <a:lstStyle/>
          <a:p>
            <a:pPr lvl="0"/>
            <a:r>
              <a:rPr lang="en-US"/>
              <a:t>In optimization techniques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Content Placeholder 4"/>
          <p:cNvSpPr txBox="1">
            <a:spLocks noGrp="1"/>
          </p:cNvSpPr>
          <p:nvPr>
            <p:ph idx="1"/>
          </p:nvPr>
        </p:nvSpPr>
        <p:spPr>
          <a:xfrm>
            <a:off x="913778" y="0"/>
            <a:ext cx="10363827" cy="5791196"/>
          </a:xfrm>
        </p:spPr>
        <p:txBody>
          <a:bodyPr/>
          <a:lstStyle/>
          <a:p>
            <a:pPr lvl="0"/>
            <a:r>
              <a:rPr lang="en-US"/>
              <a:t>Replacement theory is concerned with the problem of replacement of machines electricity bulbs, men etc. due to their deteriorating efficiency, failure or breakdown. Replacement is usually carried out under the following situations:</a:t>
            </a:r>
          </a:p>
          <a:p>
            <a:pPr lvl="0"/>
            <a:r>
              <a:rPr lang="en-US">
                <a:solidFill>
                  <a:srgbClr val="636363"/>
                </a:solidFill>
                <a:latin typeface="Open Sans" pitchFamily="2"/>
              </a:rPr>
              <a:t>(i)     When existing items have outlived their effective lives and it may not be economical to continue with them anymore.</a:t>
            </a:r>
            <a:endParaRPr lang="en-US">
              <a:latin typeface="Open Sans" pitchFamily="2"/>
            </a:endParaRPr>
          </a:p>
          <a:p>
            <a:pPr lvl="0"/>
            <a:r>
              <a:rPr lang="en-US">
                <a:solidFill>
                  <a:srgbClr val="636363"/>
                </a:solidFill>
                <a:latin typeface="Open Sans" pitchFamily="34"/>
              </a:rPr>
              <a:t>(ii)   Items which might have been destroyed either by accident or otherwise.</a:t>
            </a:r>
            <a:endParaRPr lang="en-US">
              <a:latin typeface="Open Sans" pitchFamily="34"/>
            </a:endParaRPr>
          </a:p>
          <a:p>
            <a:pPr lvl="0"/>
            <a:r>
              <a:rPr lang="en-US">
                <a:solidFill>
                  <a:srgbClr val="636363"/>
                </a:solidFill>
                <a:latin typeface="Open Sans" pitchFamily="34"/>
              </a:rPr>
              <a:t>The above replacement situations may be categorized into the following four categories.</a:t>
            </a:r>
            <a:endParaRPr lang="en-US">
              <a:latin typeface="Open Sans" pitchFamily="34"/>
            </a:endParaRPr>
          </a:p>
          <a:p>
            <a:pPr lvl="0"/>
            <a:r>
              <a:rPr lang="en-US">
                <a:solidFill>
                  <a:srgbClr val="636363"/>
                </a:solidFill>
                <a:latin typeface="Open Sans" pitchFamily="34"/>
              </a:rPr>
              <a:t>(a)    Replacement of items that deteriorates with time e.g., machine tools, vehicles equipment building etc.</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913778" y="881060"/>
            <a:ext cx="10363827" cy="4910135"/>
          </a:xfrm>
        </p:spPr>
        <p:txBody>
          <a:bodyPr/>
          <a:lstStyle/>
          <a:p>
            <a:pPr lvl="0"/>
            <a:r>
              <a:rPr lang="en-US">
                <a:solidFill>
                  <a:srgbClr val="636363"/>
                </a:solidFill>
                <a:latin typeface="Open Sans" pitchFamily="34"/>
              </a:rPr>
              <a:t>(b)   Replacement of items which do not deteriorate but fail completely after certain amount of use eg electric bulbs T.V. parts etc.</a:t>
            </a:r>
            <a:endParaRPr lang="en-US">
              <a:latin typeface="Open Sans" pitchFamily="34"/>
            </a:endParaRPr>
          </a:p>
          <a:p>
            <a:pPr lvl="0"/>
            <a:r>
              <a:rPr lang="en-US">
                <a:solidFill>
                  <a:srgbClr val="636363"/>
                </a:solidFill>
                <a:latin typeface="Open Sans" pitchFamily="34"/>
              </a:rPr>
              <a:t>(c)    Replacement of an equipment (or item) that becomes out of date due to new developments, e.g., ordinary weaving looms by automatic looms mechanized accounting system by computer system etc.</a:t>
            </a:r>
          </a:p>
          <a:p>
            <a:pPr lvl="0"/>
            <a:r>
              <a:rPr lang="en-US">
                <a:solidFill>
                  <a:srgbClr val="636363"/>
                </a:solidFill>
                <a:latin typeface="Open Sans" pitchFamily="34"/>
              </a:rPr>
              <a:t>(d)   The existing working staff in an organization gradually diminishes due to death retirement retrenchment and other reasons. The replacements are thus needed</a:t>
            </a:r>
            <a:endParaRPr lang="en-US">
              <a:latin typeface="Open Sans" pitchFamily="34"/>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4610660" y="-4077885"/>
            <a:ext cx="10363827" cy="5148264"/>
          </a:xfrm>
        </p:spPr>
        <p:txBody>
          <a:bodyPr/>
          <a:lstStyle/>
          <a:p>
            <a:pPr lvl="0"/>
            <a:r>
              <a:rPr lang="en-US"/>
              <a:t>Example---</a:t>
            </a:r>
          </a:p>
          <a:p>
            <a:pPr marL="0" lvl="0" indent="0">
              <a:buNone/>
            </a:pPr>
            <a:r>
              <a:rPr lang="en-US"/>
              <a:t>A Machine owner finds from his past records that the maintenance costs per year of a machine whose purchase price is Rs. 8000 are as given below:</a:t>
            </a:r>
          </a:p>
          <a:p>
            <a:pPr marL="0" lvl="0" indent="0">
              <a:buNone/>
            </a:pPr>
            <a:endParaRPr lang="en-US"/>
          </a:p>
        </p:txBody>
      </p:sp>
      <p:pic>
        <p:nvPicPr>
          <p:cNvPr id="3" name="Table 4"/>
          <p:cNvPicPr>
            <a:picLocks noChangeAspect="1"/>
          </p:cNvPicPr>
          <p:nvPr/>
        </p:nvPicPr>
        <p:blipFill>
          <a:blip r:embed="rId2" cstate="print"/>
          <a:stretch>
            <a:fillRect/>
          </a:stretch>
        </p:blipFill>
        <p:spPr>
          <a:xfrm>
            <a:off x="1671056" y="1893859"/>
            <a:ext cx="9090525" cy="3386663"/>
          </a:xfrm>
          <a:prstGeom prst="rect">
            <a:avLst/>
          </a:prstGeom>
        </p:spPr>
      </p:pic>
      <p:sp>
        <p:nvSpPr>
          <p:cNvPr id="4" name="TextBox 6"/>
          <p:cNvSpPr txBox="1"/>
          <p:nvPr/>
        </p:nvSpPr>
        <p:spPr>
          <a:xfrm>
            <a:off x="1671056" y="5530748"/>
            <a:ext cx="7489027" cy="369335"/>
          </a:xfrm>
          <a:prstGeom prst="rect">
            <a:avLst/>
          </a:prstGeom>
          <a:noFill/>
          <a:ln>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Times New Roman" pitchFamily="18"/>
              </a:rPr>
              <a:t>Determine at which time it is profitable to replace the machine.</a:t>
            </a:r>
            <a:endParaRPr lang="en-US" sz="1800" b="0" i="0" u="none" strike="noStrike" kern="1200" cap="none" spc="0" baseline="0">
              <a:solidFill>
                <a:srgbClr val="000000"/>
              </a:solidFill>
              <a:uFillTx/>
              <a:latin typeface="Tw Cen MT"/>
            </a:endParaRPr>
          </a:p>
        </p:txBody>
      </p:sp>
      <p:sp>
        <p:nvSpPr>
          <p:cNvPr id="5" name="TextBox 8"/>
          <p:cNvSpPr txBox="1"/>
          <p:nvPr/>
        </p:nvSpPr>
        <p:spPr>
          <a:xfrm>
            <a:off x="2205194" y="577196"/>
            <a:ext cx="7489027" cy="1000271"/>
          </a:xfrm>
          <a:prstGeom prst="rect">
            <a:avLst/>
          </a:prstGeom>
          <a:noFill/>
          <a:ln>
            <a:noFill/>
          </a:ln>
        </p:spPr>
        <p:txBody>
          <a:bodyPr vert="horz" wrap="square" lIns="91440" tIns="45720" rIns="91440" bIns="45720" anchor="t" anchorCtr="0" compatLnSpc="1">
            <a:spAutoFit/>
          </a:bodyPr>
          <a:lstStyle/>
          <a:p>
            <a:pPr marL="0" marR="0" lvl="0" indent="0" algn="just" defTabSz="457200" rtl="0" fontAlgn="auto" hangingPunct="1">
              <a:lnSpc>
                <a:spcPct val="100000"/>
              </a:lnSpc>
              <a:spcBef>
                <a:spcPts val="600"/>
              </a:spcBef>
              <a:spcAft>
                <a:spcPts val="600"/>
              </a:spcAft>
              <a:buNone/>
              <a:tabLst/>
              <a:defRPr sz="1800" b="0" i="0" u="none" strike="noStrike" kern="0" cap="none" spc="0" baseline="0">
                <a:solidFill>
                  <a:srgbClr val="000000"/>
                </a:solidFill>
                <a:uFillTx/>
              </a:defRPr>
            </a:pPr>
            <a:r>
              <a:rPr lang="en-US" sz="1800" b="1" i="0" u="none" strike="noStrike" kern="1200" cap="none" spc="0" baseline="0">
                <a:solidFill>
                  <a:srgbClr val="000000"/>
                </a:solidFill>
                <a:uFillTx/>
                <a:latin typeface="Times New Roman" pitchFamily="18"/>
              </a:rPr>
              <a:t>Example ---</a:t>
            </a:r>
            <a:endParaRPr lang="en-US" sz="1600" b="0" i="0" u="none" strike="noStrike" kern="1200" cap="none" spc="0" baseline="0">
              <a:solidFill>
                <a:srgbClr val="000000"/>
              </a:solidFill>
              <a:uFillTx/>
              <a:latin typeface="Calibri" pitchFamily="34"/>
            </a:endParaRPr>
          </a:p>
          <a:p>
            <a:pPr marL="0" marR="0" lvl="0" indent="0" algn="just"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Times New Roman" pitchFamily="18"/>
              </a:rPr>
              <a:t>A Machine owner finds from his past records that the maintenance costs per year of a machine whose purchase price is Rs. 8000 are as given below:</a:t>
            </a:r>
            <a:endParaRPr lang="en-US" sz="1600" b="0" i="0" u="none" strike="noStrike" kern="1200" cap="none" spc="0" baseline="0">
              <a:solidFill>
                <a:srgbClr val="000000"/>
              </a:solidFill>
              <a:uFillTx/>
              <a:latin typeface="Calibri" pitchFamily="34"/>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913778" y="964408"/>
            <a:ext cx="10363827" cy="4826797"/>
          </a:xfrm>
        </p:spPr>
        <p:txBody>
          <a:bodyPr/>
          <a:lstStyle/>
          <a:p>
            <a:pPr lvl="0"/>
            <a:r>
              <a:rPr lang="en-US" sz="1800" b="1">
                <a:latin typeface="Times New Roman" pitchFamily="18"/>
              </a:rPr>
              <a:t>Solution</a:t>
            </a:r>
            <a:r>
              <a:rPr lang="en-US" sz="1800">
                <a:latin typeface="Times New Roman" pitchFamily="18"/>
              </a:rPr>
              <a:t> C = Rs. 8000. Table 13.2 shows  the average cost per year during the life of machine. Here, The computations can be summarized in the following tabular form:</a:t>
            </a:r>
            <a:endParaRPr lang="en-US" sz="1800">
              <a:latin typeface="Calibri" pitchFamily="34"/>
            </a:endParaRPr>
          </a:p>
          <a:p>
            <a:pPr lvl="0"/>
            <a:r>
              <a:rPr lang="en-US" sz="1800" b="1">
                <a:latin typeface="Times New Roman" pitchFamily="18"/>
              </a:rPr>
              <a:t>Table 13.2 Calculations for average cost of machine</a:t>
            </a:r>
          </a:p>
          <a:p>
            <a:pPr marL="0" lvl="0" indent="0">
              <a:buNone/>
            </a:pPr>
            <a:endParaRPr lang="en-US" sz="1800">
              <a:latin typeface="Calibri" pitchFamily="34"/>
            </a:endParaRPr>
          </a:p>
        </p:txBody>
      </p:sp>
      <p:pic>
        <p:nvPicPr>
          <p:cNvPr id="3" name="Table 4"/>
          <p:cNvPicPr>
            <a:picLocks noChangeAspect="1"/>
          </p:cNvPicPr>
          <p:nvPr/>
        </p:nvPicPr>
        <p:blipFill>
          <a:blip r:embed="rId2" cstate="print"/>
          <a:stretch>
            <a:fillRect/>
          </a:stretch>
        </p:blipFill>
        <p:spPr>
          <a:xfrm>
            <a:off x="255675" y="2409142"/>
            <a:ext cx="11680033" cy="4448866"/>
          </a:xfrm>
          <a:prstGeom prst="rect">
            <a:avLst/>
          </a:prstGeom>
        </p:spPr>
      </p:pic>
      <p:sp>
        <p:nvSpPr>
          <p:cNvPr id="4" name="TextBox 5"/>
          <p:cNvSpPr txBox="1"/>
          <p:nvPr/>
        </p:nvSpPr>
        <p:spPr>
          <a:xfrm>
            <a:off x="10763887" y="5439957"/>
            <a:ext cx="1876019" cy="369335"/>
          </a:xfrm>
          <a:prstGeom prst="rect">
            <a:avLst/>
          </a:prstGeom>
          <a:noFill/>
          <a:ln>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Tw Cen MT"/>
              </a:rPr>
              <a:t>3200</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913778" y="1357317"/>
            <a:ext cx="10363827" cy="3250408"/>
          </a:xfrm>
        </p:spPr>
        <p:txBody>
          <a:bodyPr/>
          <a:lstStyle/>
          <a:p>
            <a:pPr lvl="0"/>
            <a:r>
              <a:rPr lang="en-US"/>
              <a:t>The above table shows that the value of TA during fifth year is minimum. Hence the machine should be replaced after every fifth year.</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rop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150</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Droplet</vt:lpstr>
      <vt:lpstr>Replacement Theory</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Replacement Theory</dc:title>
  <dc:creator>piyush singh</dc:creator>
  <cp:lastModifiedBy>user</cp:lastModifiedBy>
  <cp:revision>2</cp:revision>
  <dcterms:created xsi:type="dcterms:W3CDTF">2022-05-16T05:01:47Z</dcterms:created>
  <dcterms:modified xsi:type="dcterms:W3CDTF">2023-02-16T05:03:38Z</dcterms:modified>
</cp:coreProperties>
</file>