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29822-0461-3714-2405-46FCD15105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711B66-6C30-C759-B8E8-444A021C63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2E2360-A1FE-6C12-95CB-9E9922758503}"/>
              </a:ext>
            </a:extLst>
          </p:cNvPr>
          <p:cNvSpPr>
            <a:spLocks noGrp="1"/>
          </p:cNvSpPr>
          <p:nvPr>
            <p:ph type="dt" sz="half" idx="10"/>
          </p:nvPr>
        </p:nvSpPr>
        <p:spPr/>
        <p:txBody>
          <a:bodyPr/>
          <a:lstStyle/>
          <a:p>
            <a:fld id="{8705B00C-4F9A-4288-ACD5-B9E610544102}" type="datetimeFigureOut">
              <a:rPr lang="en-US" smtClean="0"/>
              <a:t>5/7/2022</a:t>
            </a:fld>
            <a:endParaRPr lang="en-US"/>
          </a:p>
        </p:txBody>
      </p:sp>
      <p:sp>
        <p:nvSpPr>
          <p:cNvPr id="5" name="Footer Placeholder 4">
            <a:extLst>
              <a:ext uri="{FF2B5EF4-FFF2-40B4-BE49-F238E27FC236}">
                <a16:creationId xmlns:a16="http://schemas.microsoft.com/office/drawing/2014/main" id="{B666672E-093B-11B7-40B5-F60C60D31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9764EA-5AA3-474C-D535-F272EB47B106}"/>
              </a:ext>
            </a:extLst>
          </p:cNvPr>
          <p:cNvSpPr>
            <a:spLocks noGrp="1"/>
          </p:cNvSpPr>
          <p:nvPr>
            <p:ph type="sldNum" sz="quarter" idx="12"/>
          </p:nvPr>
        </p:nvSpPr>
        <p:spPr/>
        <p:txBody>
          <a:bodyPr/>
          <a:lstStyle/>
          <a:p>
            <a:fld id="{023644B5-379E-4510-B634-3DD9BEA44CBB}" type="slidenum">
              <a:rPr lang="en-US" smtClean="0"/>
              <a:t>‹#›</a:t>
            </a:fld>
            <a:endParaRPr lang="en-US"/>
          </a:p>
        </p:txBody>
      </p:sp>
    </p:spTree>
    <p:extLst>
      <p:ext uri="{BB962C8B-B14F-4D97-AF65-F5344CB8AC3E}">
        <p14:creationId xmlns:p14="http://schemas.microsoft.com/office/powerpoint/2010/main" val="599733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A2393-048F-947B-1BBC-EF9348F9F2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F8296F-ED2C-7517-6EFF-FA23D3143F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9873B-594E-D51F-12E4-7DE461893038}"/>
              </a:ext>
            </a:extLst>
          </p:cNvPr>
          <p:cNvSpPr>
            <a:spLocks noGrp="1"/>
          </p:cNvSpPr>
          <p:nvPr>
            <p:ph type="dt" sz="half" idx="10"/>
          </p:nvPr>
        </p:nvSpPr>
        <p:spPr/>
        <p:txBody>
          <a:bodyPr/>
          <a:lstStyle/>
          <a:p>
            <a:fld id="{8705B00C-4F9A-4288-ACD5-B9E610544102}" type="datetimeFigureOut">
              <a:rPr lang="en-US" smtClean="0"/>
              <a:t>5/7/2022</a:t>
            </a:fld>
            <a:endParaRPr lang="en-US"/>
          </a:p>
        </p:txBody>
      </p:sp>
      <p:sp>
        <p:nvSpPr>
          <p:cNvPr id="5" name="Footer Placeholder 4">
            <a:extLst>
              <a:ext uri="{FF2B5EF4-FFF2-40B4-BE49-F238E27FC236}">
                <a16:creationId xmlns:a16="http://schemas.microsoft.com/office/drawing/2014/main" id="{28F5BEF0-01DD-92FB-5443-85426F578B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C482FE-287A-2C72-A62F-43305A890A25}"/>
              </a:ext>
            </a:extLst>
          </p:cNvPr>
          <p:cNvSpPr>
            <a:spLocks noGrp="1"/>
          </p:cNvSpPr>
          <p:nvPr>
            <p:ph type="sldNum" sz="quarter" idx="12"/>
          </p:nvPr>
        </p:nvSpPr>
        <p:spPr/>
        <p:txBody>
          <a:bodyPr/>
          <a:lstStyle/>
          <a:p>
            <a:fld id="{023644B5-379E-4510-B634-3DD9BEA44CBB}" type="slidenum">
              <a:rPr lang="en-US" smtClean="0"/>
              <a:t>‹#›</a:t>
            </a:fld>
            <a:endParaRPr lang="en-US"/>
          </a:p>
        </p:txBody>
      </p:sp>
    </p:spTree>
    <p:extLst>
      <p:ext uri="{BB962C8B-B14F-4D97-AF65-F5344CB8AC3E}">
        <p14:creationId xmlns:p14="http://schemas.microsoft.com/office/powerpoint/2010/main" val="394688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FC242A-2E4D-D3DE-590A-DD62DB64F8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CC2323-7D70-72C9-E7AB-4CB6D531A6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C874FE-0615-5CDC-86B9-7A159271879D}"/>
              </a:ext>
            </a:extLst>
          </p:cNvPr>
          <p:cNvSpPr>
            <a:spLocks noGrp="1"/>
          </p:cNvSpPr>
          <p:nvPr>
            <p:ph type="dt" sz="half" idx="10"/>
          </p:nvPr>
        </p:nvSpPr>
        <p:spPr/>
        <p:txBody>
          <a:bodyPr/>
          <a:lstStyle/>
          <a:p>
            <a:fld id="{8705B00C-4F9A-4288-ACD5-B9E610544102}" type="datetimeFigureOut">
              <a:rPr lang="en-US" smtClean="0"/>
              <a:t>5/7/2022</a:t>
            </a:fld>
            <a:endParaRPr lang="en-US"/>
          </a:p>
        </p:txBody>
      </p:sp>
      <p:sp>
        <p:nvSpPr>
          <p:cNvPr id="5" name="Footer Placeholder 4">
            <a:extLst>
              <a:ext uri="{FF2B5EF4-FFF2-40B4-BE49-F238E27FC236}">
                <a16:creationId xmlns:a16="http://schemas.microsoft.com/office/drawing/2014/main" id="{F36966E8-92EE-999E-4CB9-E55E37B764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11241-075D-3DE9-C5A9-5ABDA4FA0ECA}"/>
              </a:ext>
            </a:extLst>
          </p:cNvPr>
          <p:cNvSpPr>
            <a:spLocks noGrp="1"/>
          </p:cNvSpPr>
          <p:nvPr>
            <p:ph type="sldNum" sz="quarter" idx="12"/>
          </p:nvPr>
        </p:nvSpPr>
        <p:spPr/>
        <p:txBody>
          <a:bodyPr/>
          <a:lstStyle/>
          <a:p>
            <a:fld id="{023644B5-379E-4510-B634-3DD9BEA44CBB}" type="slidenum">
              <a:rPr lang="en-US" smtClean="0"/>
              <a:t>‹#›</a:t>
            </a:fld>
            <a:endParaRPr lang="en-US"/>
          </a:p>
        </p:txBody>
      </p:sp>
    </p:spTree>
    <p:extLst>
      <p:ext uri="{BB962C8B-B14F-4D97-AF65-F5344CB8AC3E}">
        <p14:creationId xmlns:p14="http://schemas.microsoft.com/office/powerpoint/2010/main" val="2684407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7B062-5999-8C05-BC69-C77ACA8B7B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D93608-B4F2-0C00-9F0B-035B29EC4C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AB45BD-1C7F-2B5D-4B7E-86B77FFA175D}"/>
              </a:ext>
            </a:extLst>
          </p:cNvPr>
          <p:cNvSpPr>
            <a:spLocks noGrp="1"/>
          </p:cNvSpPr>
          <p:nvPr>
            <p:ph type="dt" sz="half" idx="10"/>
          </p:nvPr>
        </p:nvSpPr>
        <p:spPr/>
        <p:txBody>
          <a:bodyPr/>
          <a:lstStyle/>
          <a:p>
            <a:fld id="{8705B00C-4F9A-4288-ACD5-B9E610544102}" type="datetimeFigureOut">
              <a:rPr lang="en-US" smtClean="0"/>
              <a:t>5/7/2022</a:t>
            </a:fld>
            <a:endParaRPr lang="en-US"/>
          </a:p>
        </p:txBody>
      </p:sp>
      <p:sp>
        <p:nvSpPr>
          <p:cNvPr id="5" name="Footer Placeholder 4">
            <a:extLst>
              <a:ext uri="{FF2B5EF4-FFF2-40B4-BE49-F238E27FC236}">
                <a16:creationId xmlns:a16="http://schemas.microsoft.com/office/drawing/2014/main" id="{91EE081F-721E-9B0A-0C5A-F99A4AC0C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8C38ED-79C4-3455-0EB5-7BD1C0807FDE}"/>
              </a:ext>
            </a:extLst>
          </p:cNvPr>
          <p:cNvSpPr>
            <a:spLocks noGrp="1"/>
          </p:cNvSpPr>
          <p:nvPr>
            <p:ph type="sldNum" sz="quarter" idx="12"/>
          </p:nvPr>
        </p:nvSpPr>
        <p:spPr/>
        <p:txBody>
          <a:bodyPr/>
          <a:lstStyle/>
          <a:p>
            <a:fld id="{023644B5-379E-4510-B634-3DD9BEA44CBB}" type="slidenum">
              <a:rPr lang="en-US" smtClean="0"/>
              <a:t>‹#›</a:t>
            </a:fld>
            <a:endParaRPr lang="en-US"/>
          </a:p>
        </p:txBody>
      </p:sp>
    </p:spTree>
    <p:extLst>
      <p:ext uri="{BB962C8B-B14F-4D97-AF65-F5344CB8AC3E}">
        <p14:creationId xmlns:p14="http://schemas.microsoft.com/office/powerpoint/2010/main" val="3287636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FBA76-50F2-A4D0-8F68-4ECDEFE86D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842B6D-1C5E-5992-C0C3-6697E51FCB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C71DA2-3734-1FFF-B4DE-C27A0BEF277B}"/>
              </a:ext>
            </a:extLst>
          </p:cNvPr>
          <p:cNvSpPr>
            <a:spLocks noGrp="1"/>
          </p:cNvSpPr>
          <p:nvPr>
            <p:ph type="dt" sz="half" idx="10"/>
          </p:nvPr>
        </p:nvSpPr>
        <p:spPr/>
        <p:txBody>
          <a:bodyPr/>
          <a:lstStyle/>
          <a:p>
            <a:fld id="{8705B00C-4F9A-4288-ACD5-B9E610544102}" type="datetimeFigureOut">
              <a:rPr lang="en-US" smtClean="0"/>
              <a:t>5/7/2022</a:t>
            </a:fld>
            <a:endParaRPr lang="en-US"/>
          </a:p>
        </p:txBody>
      </p:sp>
      <p:sp>
        <p:nvSpPr>
          <p:cNvPr id="5" name="Footer Placeholder 4">
            <a:extLst>
              <a:ext uri="{FF2B5EF4-FFF2-40B4-BE49-F238E27FC236}">
                <a16:creationId xmlns:a16="http://schemas.microsoft.com/office/drawing/2014/main" id="{F24669A2-78C6-D64F-25C0-CE8521DE67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3D1554-3B85-0F86-14D1-CAB3A19FB894}"/>
              </a:ext>
            </a:extLst>
          </p:cNvPr>
          <p:cNvSpPr>
            <a:spLocks noGrp="1"/>
          </p:cNvSpPr>
          <p:nvPr>
            <p:ph type="sldNum" sz="quarter" idx="12"/>
          </p:nvPr>
        </p:nvSpPr>
        <p:spPr/>
        <p:txBody>
          <a:bodyPr/>
          <a:lstStyle/>
          <a:p>
            <a:fld id="{023644B5-379E-4510-B634-3DD9BEA44CBB}" type="slidenum">
              <a:rPr lang="en-US" smtClean="0"/>
              <a:t>‹#›</a:t>
            </a:fld>
            <a:endParaRPr lang="en-US"/>
          </a:p>
        </p:txBody>
      </p:sp>
    </p:spTree>
    <p:extLst>
      <p:ext uri="{BB962C8B-B14F-4D97-AF65-F5344CB8AC3E}">
        <p14:creationId xmlns:p14="http://schemas.microsoft.com/office/powerpoint/2010/main" val="540563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FF1AA-8758-AB47-4F1D-0B77DCF674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58D5AF-7847-6B87-1557-CA2AB8B8B6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C7F214-A4D2-DDB3-1195-3EE21B8CFE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0F70C0-5ABF-C6C8-383C-6F8274B43BFB}"/>
              </a:ext>
            </a:extLst>
          </p:cNvPr>
          <p:cNvSpPr>
            <a:spLocks noGrp="1"/>
          </p:cNvSpPr>
          <p:nvPr>
            <p:ph type="dt" sz="half" idx="10"/>
          </p:nvPr>
        </p:nvSpPr>
        <p:spPr/>
        <p:txBody>
          <a:bodyPr/>
          <a:lstStyle/>
          <a:p>
            <a:fld id="{8705B00C-4F9A-4288-ACD5-B9E610544102}" type="datetimeFigureOut">
              <a:rPr lang="en-US" smtClean="0"/>
              <a:t>5/7/2022</a:t>
            </a:fld>
            <a:endParaRPr lang="en-US"/>
          </a:p>
        </p:txBody>
      </p:sp>
      <p:sp>
        <p:nvSpPr>
          <p:cNvPr id="6" name="Footer Placeholder 5">
            <a:extLst>
              <a:ext uri="{FF2B5EF4-FFF2-40B4-BE49-F238E27FC236}">
                <a16:creationId xmlns:a16="http://schemas.microsoft.com/office/drawing/2014/main" id="{17038E67-51C2-874E-F12B-A094BD6C91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7A5D69-8272-41DB-6109-77BD3FA7CFD0}"/>
              </a:ext>
            </a:extLst>
          </p:cNvPr>
          <p:cNvSpPr>
            <a:spLocks noGrp="1"/>
          </p:cNvSpPr>
          <p:nvPr>
            <p:ph type="sldNum" sz="quarter" idx="12"/>
          </p:nvPr>
        </p:nvSpPr>
        <p:spPr/>
        <p:txBody>
          <a:bodyPr/>
          <a:lstStyle/>
          <a:p>
            <a:fld id="{023644B5-379E-4510-B634-3DD9BEA44CBB}" type="slidenum">
              <a:rPr lang="en-US" smtClean="0"/>
              <a:t>‹#›</a:t>
            </a:fld>
            <a:endParaRPr lang="en-US"/>
          </a:p>
        </p:txBody>
      </p:sp>
    </p:spTree>
    <p:extLst>
      <p:ext uri="{BB962C8B-B14F-4D97-AF65-F5344CB8AC3E}">
        <p14:creationId xmlns:p14="http://schemas.microsoft.com/office/powerpoint/2010/main" val="2123942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99C4F-361E-3D13-650D-163407CD6F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165076-A3C5-91B6-11FE-27A775D14E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E2188D-9A76-DEA1-BEBE-CDA05ACB89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D36E89-2E59-A8C8-9952-50211B426F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B7CA0D-9FCB-1053-DA5B-7C89FD6A6B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223E8F-1FA9-FD47-A6BB-1F2E86BF9CFD}"/>
              </a:ext>
            </a:extLst>
          </p:cNvPr>
          <p:cNvSpPr>
            <a:spLocks noGrp="1"/>
          </p:cNvSpPr>
          <p:nvPr>
            <p:ph type="dt" sz="half" idx="10"/>
          </p:nvPr>
        </p:nvSpPr>
        <p:spPr/>
        <p:txBody>
          <a:bodyPr/>
          <a:lstStyle/>
          <a:p>
            <a:fld id="{8705B00C-4F9A-4288-ACD5-B9E610544102}" type="datetimeFigureOut">
              <a:rPr lang="en-US" smtClean="0"/>
              <a:t>5/7/2022</a:t>
            </a:fld>
            <a:endParaRPr lang="en-US"/>
          </a:p>
        </p:txBody>
      </p:sp>
      <p:sp>
        <p:nvSpPr>
          <p:cNvPr id="8" name="Footer Placeholder 7">
            <a:extLst>
              <a:ext uri="{FF2B5EF4-FFF2-40B4-BE49-F238E27FC236}">
                <a16:creationId xmlns:a16="http://schemas.microsoft.com/office/drawing/2014/main" id="{D0F9811E-7C02-CA7C-133F-EBFF4F999D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331F70-87DF-8CAD-9ABA-483783D1916E}"/>
              </a:ext>
            </a:extLst>
          </p:cNvPr>
          <p:cNvSpPr>
            <a:spLocks noGrp="1"/>
          </p:cNvSpPr>
          <p:nvPr>
            <p:ph type="sldNum" sz="quarter" idx="12"/>
          </p:nvPr>
        </p:nvSpPr>
        <p:spPr/>
        <p:txBody>
          <a:bodyPr/>
          <a:lstStyle/>
          <a:p>
            <a:fld id="{023644B5-379E-4510-B634-3DD9BEA44CBB}" type="slidenum">
              <a:rPr lang="en-US" smtClean="0"/>
              <a:t>‹#›</a:t>
            </a:fld>
            <a:endParaRPr lang="en-US"/>
          </a:p>
        </p:txBody>
      </p:sp>
    </p:spTree>
    <p:extLst>
      <p:ext uri="{BB962C8B-B14F-4D97-AF65-F5344CB8AC3E}">
        <p14:creationId xmlns:p14="http://schemas.microsoft.com/office/powerpoint/2010/main" val="375191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18672-3EDD-28B3-92BE-FA10DBFD56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8F3E3F-B4A9-FD90-85CD-50AA3AA27E0E}"/>
              </a:ext>
            </a:extLst>
          </p:cNvPr>
          <p:cNvSpPr>
            <a:spLocks noGrp="1"/>
          </p:cNvSpPr>
          <p:nvPr>
            <p:ph type="dt" sz="half" idx="10"/>
          </p:nvPr>
        </p:nvSpPr>
        <p:spPr/>
        <p:txBody>
          <a:bodyPr/>
          <a:lstStyle/>
          <a:p>
            <a:fld id="{8705B00C-4F9A-4288-ACD5-B9E610544102}" type="datetimeFigureOut">
              <a:rPr lang="en-US" smtClean="0"/>
              <a:t>5/7/2022</a:t>
            </a:fld>
            <a:endParaRPr lang="en-US"/>
          </a:p>
        </p:txBody>
      </p:sp>
      <p:sp>
        <p:nvSpPr>
          <p:cNvPr id="4" name="Footer Placeholder 3">
            <a:extLst>
              <a:ext uri="{FF2B5EF4-FFF2-40B4-BE49-F238E27FC236}">
                <a16:creationId xmlns:a16="http://schemas.microsoft.com/office/drawing/2014/main" id="{C571403D-237B-0D78-B17D-E8F6D86375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DA3809-4962-8D6F-8D36-4B923E5D0735}"/>
              </a:ext>
            </a:extLst>
          </p:cNvPr>
          <p:cNvSpPr>
            <a:spLocks noGrp="1"/>
          </p:cNvSpPr>
          <p:nvPr>
            <p:ph type="sldNum" sz="quarter" idx="12"/>
          </p:nvPr>
        </p:nvSpPr>
        <p:spPr/>
        <p:txBody>
          <a:bodyPr/>
          <a:lstStyle/>
          <a:p>
            <a:fld id="{023644B5-379E-4510-B634-3DD9BEA44CBB}" type="slidenum">
              <a:rPr lang="en-US" smtClean="0"/>
              <a:t>‹#›</a:t>
            </a:fld>
            <a:endParaRPr lang="en-US"/>
          </a:p>
        </p:txBody>
      </p:sp>
    </p:spTree>
    <p:extLst>
      <p:ext uri="{BB962C8B-B14F-4D97-AF65-F5344CB8AC3E}">
        <p14:creationId xmlns:p14="http://schemas.microsoft.com/office/powerpoint/2010/main" val="173485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984001-2653-63F1-E75F-C4DDAAA90295}"/>
              </a:ext>
            </a:extLst>
          </p:cNvPr>
          <p:cNvSpPr>
            <a:spLocks noGrp="1"/>
          </p:cNvSpPr>
          <p:nvPr>
            <p:ph type="dt" sz="half" idx="10"/>
          </p:nvPr>
        </p:nvSpPr>
        <p:spPr/>
        <p:txBody>
          <a:bodyPr/>
          <a:lstStyle/>
          <a:p>
            <a:fld id="{8705B00C-4F9A-4288-ACD5-B9E610544102}" type="datetimeFigureOut">
              <a:rPr lang="en-US" smtClean="0"/>
              <a:t>5/7/2022</a:t>
            </a:fld>
            <a:endParaRPr lang="en-US"/>
          </a:p>
        </p:txBody>
      </p:sp>
      <p:sp>
        <p:nvSpPr>
          <p:cNvPr id="3" name="Footer Placeholder 2">
            <a:extLst>
              <a:ext uri="{FF2B5EF4-FFF2-40B4-BE49-F238E27FC236}">
                <a16:creationId xmlns:a16="http://schemas.microsoft.com/office/drawing/2014/main" id="{F35CAF9F-489F-0E3C-E3CB-27925F6401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EB33FC-082F-8B3A-4755-7F02657045B8}"/>
              </a:ext>
            </a:extLst>
          </p:cNvPr>
          <p:cNvSpPr>
            <a:spLocks noGrp="1"/>
          </p:cNvSpPr>
          <p:nvPr>
            <p:ph type="sldNum" sz="quarter" idx="12"/>
          </p:nvPr>
        </p:nvSpPr>
        <p:spPr/>
        <p:txBody>
          <a:bodyPr/>
          <a:lstStyle/>
          <a:p>
            <a:fld id="{023644B5-379E-4510-B634-3DD9BEA44CBB}" type="slidenum">
              <a:rPr lang="en-US" smtClean="0"/>
              <a:t>‹#›</a:t>
            </a:fld>
            <a:endParaRPr lang="en-US"/>
          </a:p>
        </p:txBody>
      </p:sp>
    </p:spTree>
    <p:extLst>
      <p:ext uri="{BB962C8B-B14F-4D97-AF65-F5344CB8AC3E}">
        <p14:creationId xmlns:p14="http://schemas.microsoft.com/office/powerpoint/2010/main" val="66212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DFC1-F3F2-2898-B347-20026C95CC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3EE237-14C3-9AD6-5C05-C38D1490FE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52AD31-F389-4376-1524-34F172912D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B9D61B-6E29-F211-CEE2-3BA9CEDAE0EC}"/>
              </a:ext>
            </a:extLst>
          </p:cNvPr>
          <p:cNvSpPr>
            <a:spLocks noGrp="1"/>
          </p:cNvSpPr>
          <p:nvPr>
            <p:ph type="dt" sz="half" idx="10"/>
          </p:nvPr>
        </p:nvSpPr>
        <p:spPr/>
        <p:txBody>
          <a:bodyPr/>
          <a:lstStyle/>
          <a:p>
            <a:fld id="{8705B00C-4F9A-4288-ACD5-B9E610544102}" type="datetimeFigureOut">
              <a:rPr lang="en-US" smtClean="0"/>
              <a:t>5/7/2022</a:t>
            </a:fld>
            <a:endParaRPr lang="en-US"/>
          </a:p>
        </p:txBody>
      </p:sp>
      <p:sp>
        <p:nvSpPr>
          <p:cNvPr id="6" name="Footer Placeholder 5">
            <a:extLst>
              <a:ext uri="{FF2B5EF4-FFF2-40B4-BE49-F238E27FC236}">
                <a16:creationId xmlns:a16="http://schemas.microsoft.com/office/drawing/2014/main" id="{1D46147B-E64D-2CF0-4B37-FB2B50A35B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62A283-B165-5760-E08D-908C45F1095E}"/>
              </a:ext>
            </a:extLst>
          </p:cNvPr>
          <p:cNvSpPr>
            <a:spLocks noGrp="1"/>
          </p:cNvSpPr>
          <p:nvPr>
            <p:ph type="sldNum" sz="quarter" idx="12"/>
          </p:nvPr>
        </p:nvSpPr>
        <p:spPr/>
        <p:txBody>
          <a:bodyPr/>
          <a:lstStyle/>
          <a:p>
            <a:fld id="{023644B5-379E-4510-B634-3DD9BEA44CBB}" type="slidenum">
              <a:rPr lang="en-US" smtClean="0"/>
              <a:t>‹#›</a:t>
            </a:fld>
            <a:endParaRPr lang="en-US"/>
          </a:p>
        </p:txBody>
      </p:sp>
    </p:spTree>
    <p:extLst>
      <p:ext uri="{BB962C8B-B14F-4D97-AF65-F5344CB8AC3E}">
        <p14:creationId xmlns:p14="http://schemas.microsoft.com/office/powerpoint/2010/main" val="669662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7E737-6A58-5C04-85B3-82B4C72550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35C2F6-8268-2CB4-21C3-BF365EC3ED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DB2647-F422-54A0-FD47-BDA28F0638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38523C-D3D3-4E34-6E1E-256DA6C70B51}"/>
              </a:ext>
            </a:extLst>
          </p:cNvPr>
          <p:cNvSpPr>
            <a:spLocks noGrp="1"/>
          </p:cNvSpPr>
          <p:nvPr>
            <p:ph type="dt" sz="half" idx="10"/>
          </p:nvPr>
        </p:nvSpPr>
        <p:spPr/>
        <p:txBody>
          <a:bodyPr/>
          <a:lstStyle/>
          <a:p>
            <a:fld id="{8705B00C-4F9A-4288-ACD5-B9E610544102}" type="datetimeFigureOut">
              <a:rPr lang="en-US" smtClean="0"/>
              <a:t>5/7/2022</a:t>
            </a:fld>
            <a:endParaRPr lang="en-US"/>
          </a:p>
        </p:txBody>
      </p:sp>
      <p:sp>
        <p:nvSpPr>
          <p:cNvPr id="6" name="Footer Placeholder 5">
            <a:extLst>
              <a:ext uri="{FF2B5EF4-FFF2-40B4-BE49-F238E27FC236}">
                <a16:creationId xmlns:a16="http://schemas.microsoft.com/office/drawing/2014/main" id="{92E5E40E-81D0-81D3-DECE-246A41B954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90E245-DBCF-3D4F-0773-EFC5FCB62831}"/>
              </a:ext>
            </a:extLst>
          </p:cNvPr>
          <p:cNvSpPr>
            <a:spLocks noGrp="1"/>
          </p:cNvSpPr>
          <p:nvPr>
            <p:ph type="sldNum" sz="quarter" idx="12"/>
          </p:nvPr>
        </p:nvSpPr>
        <p:spPr/>
        <p:txBody>
          <a:bodyPr/>
          <a:lstStyle/>
          <a:p>
            <a:fld id="{023644B5-379E-4510-B634-3DD9BEA44CBB}" type="slidenum">
              <a:rPr lang="en-US" smtClean="0"/>
              <a:t>‹#›</a:t>
            </a:fld>
            <a:endParaRPr lang="en-US"/>
          </a:p>
        </p:txBody>
      </p:sp>
    </p:spTree>
    <p:extLst>
      <p:ext uri="{BB962C8B-B14F-4D97-AF65-F5344CB8AC3E}">
        <p14:creationId xmlns:p14="http://schemas.microsoft.com/office/powerpoint/2010/main" val="3014553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B33B33-509E-7970-DB2C-97364345A8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C9E024-1065-2646-3907-84ACF0B524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71182D-9447-C3E2-63A5-ABF70DD156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5B00C-4F9A-4288-ACD5-B9E610544102}" type="datetimeFigureOut">
              <a:rPr lang="en-US" smtClean="0"/>
              <a:t>5/7/2022</a:t>
            </a:fld>
            <a:endParaRPr lang="en-US"/>
          </a:p>
        </p:txBody>
      </p:sp>
      <p:sp>
        <p:nvSpPr>
          <p:cNvPr id="5" name="Footer Placeholder 4">
            <a:extLst>
              <a:ext uri="{FF2B5EF4-FFF2-40B4-BE49-F238E27FC236}">
                <a16:creationId xmlns:a16="http://schemas.microsoft.com/office/drawing/2014/main" id="{F7CEE72C-D40D-5E48-8DB3-682776A86F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9B4A96-433B-C14D-BAB7-A7D3FEB489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644B5-379E-4510-B634-3DD9BEA44CBB}" type="slidenum">
              <a:rPr lang="en-US" smtClean="0"/>
              <a:t>‹#›</a:t>
            </a:fld>
            <a:endParaRPr lang="en-US"/>
          </a:p>
        </p:txBody>
      </p:sp>
    </p:spTree>
    <p:extLst>
      <p:ext uri="{BB962C8B-B14F-4D97-AF65-F5344CB8AC3E}">
        <p14:creationId xmlns:p14="http://schemas.microsoft.com/office/powerpoint/2010/main" val="3738369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BB02A-E3CE-F436-ABD2-2D212EA21E75}"/>
              </a:ext>
            </a:extLst>
          </p:cNvPr>
          <p:cNvSpPr>
            <a:spLocks noGrp="1"/>
          </p:cNvSpPr>
          <p:nvPr>
            <p:ph type="ctrTitle"/>
          </p:nvPr>
        </p:nvSpPr>
        <p:spPr>
          <a:xfrm>
            <a:off x="1524000" y="92765"/>
            <a:ext cx="9144000" cy="424070"/>
          </a:xfrm>
        </p:spPr>
        <p:txBody>
          <a:bodyPr>
            <a:normAutofit fontScale="90000"/>
          </a:bodyPr>
          <a:lstStyle/>
          <a:p>
            <a:r>
              <a:rPr lang="en-US" sz="2800" b="1" dirty="0"/>
              <a:t>Solid Modeling</a:t>
            </a:r>
          </a:p>
        </p:txBody>
      </p:sp>
      <p:sp>
        <p:nvSpPr>
          <p:cNvPr id="3" name="Subtitle 2">
            <a:extLst>
              <a:ext uri="{FF2B5EF4-FFF2-40B4-BE49-F238E27FC236}">
                <a16:creationId xmlns:a16="http://schemas.microsoft.com/office/drawing/2014/main" id="{2F3CF2E6-3ACE-B899-B8E1-68FDB93F2716}"/>
              </a:ext>
            </a:extLst>
          </p:cNvPr>
          <p:cNvSpPr>
            <a:spLocks noGrp="1"/>
          </p:cNvSpPr>
          <p:nvPr>
            <p:ph type="subTitle" idx="1"/>
          </p:nvPr>
        </p:nvSpPr>
        <p:spPr>
          <a:xfrm>
            <a:off x="278295" y="516835"/>
            <a:ext cx="10747513" cy="6248399"/>
          </a:xfrm>
        </p:spPr>
        <p:txBody>
          <a:bodyPr>
            <a:noAutofit/>
          </a:bodyPr>
          <a:lstStyle/>
          <a:p>
            <a:pPr algn="l"/>
            <a:r>
              <a:rPr lang="en-US" sz="1800" dirty="0"/>
              <a:t>Solid Modeling is the computer modeling of 3D solid objects. The objective of Solid Modeling is to ensure that every surface is geometrically correct. </a:t>
            </a:r>
          </a:p>
          <a:p>
            <a:pPr algn="l"/>
            <a:r>
              <a:rPr lang="en-US" sz="1800" dirty="0"/>
              <a:t>It is considered the most complex aspect to master in computer-aided design (CAD) because it requires the CAD software to simulate the object from within and outside. </a:t>
            </a:r>
          </a:p>
          <a:p>
            <a:pPr algn="l"/>
            <a:r>
              <a:rPr lang="en-US" sz="1800" dirty="0"/>
              <a:t>This is critical as it lets designers provide cutaways of the design, such as an engine and its components. In short, solid modeling allows the design, creation, visualization and animation of digital 3D models.</a:t>
            </a:r>
          </a:p>
          <a:p>
            <a:pPr algn="l"/>
            <a:r>
              <a:rPr lang="en-US" sz="1800" b="1" dirty="0"/>
              <a:t>                                                                                    Representing Solids</a:t>
            </a:r>
          </a:p>
          <a:p>
            <a:pPr algn="l"/>
            <a:r>
              <a:rPr lang="en-US" sz="1800" dirty="0"/>
              <a:t>Based on assumed mathematical properties, any scheme of representing solids is a method for </a:t>
            </a:r>
          </a:p>
          <a:p>
            <a:pPr algn="l"/>
            <a:r>
              <a:rPr lang="en-US" sz="1800" dirty="0"/>
              <a:t>capturing information about the class of semi-analytic subsets of Euclidean space. This </a:t>
            </a:r>
          </a:p>
          <a:p>
            <a:pPr algn="l"/>
            <a:r>
              <a:rPr lang="en-US" sz="1800" dirty="0"/>
              <a:t>means all representations are different ways of organizing the same geometric and </a:t>
            </a:r>
          </a:p>
          <a:p>
            <a:pPr algn="l"/>
            <a:r>
              <a:rPr lang="en-US" sz="1800" dirty="0"/>
              <a:t>topological data in the form of a data structure. All representation schemes are organized in </a:t>
            </a:r>
          </a:p>
          <a:p>
            <a:pPr algn="l"/>
            <a:r>
              <a:rPr lang="en-US" sz="1800" dirty="0"/>
              <a:t>terms of a finite number of operations on a set of primitives. Therefore, the modeling space of </a:t>
            </a:r>
          </a:p>
          <a:p>
            <a:pPr algn="l"/>
            <a:r>
              <a:rPr lang="en-US" sz="1800" dirty="0"/>
              <a:t>any particular representation is finite, and any single representation scheme may not </a:t>
            </a:r>
          </a:p>
          <a:p>
            <a:pPr algn="l"/>
            <a:r>
              <a:rPr lang="en-US" sz="1800" dirty="0"/>
              <a:t>completely suffice to represent all types of solids. For example, solids defined via </a:t>
            </a:r>
          </a:p>
          <a:p>
            <a:pPr algn="l"/>
            <a:r>
              <a:rPr lang="en-US" sz="1800" dirty="0"/>
              <a:t>combinations of regularized </a:t>
            </a:r>
            <a:r>
              <a:rPr lang="en-US" sz="1800" dirty="0" err="1"/>
              <a:t>boolean</a:t>
            </a:r>
            <a:r>
              <a:rPr lang="en-US" sz="1800" dirty="0"/>
              <a:t> operations cannot necessarily be represented as the </a:t>
            </a:r>
          </a:p>
          <a:p>
            <a:pPr algn="l"/>
            <a:r>
              <a:rPr lang="en-US" sz="1800" dirty="0"/>
              <a:t>sweep of a primitive moving according to a space trajectory, except in very simple cases. </a:t>
            </a:r>
          </a:p>
          <a:p>
            <a:pPr algn="l"/>
            <a:r>
              <a:rPr lang="en-US" sz="1800" dirty="0"/>
              <a:t>This forces modern geometric modeling systems to maintain several representation schemes </a:t>
            </a:r>
          </a:p>
          <a:p>
            <a:pPr algn="l"/>
            <a:r>
              <a:rPr lang="en-US" sz="1800" dirty="0"/>
              <a:t>of solids and also facilitate efficient conversion between representation schemes</a:t>
            </a:r>
          </a:p>
        </p:txBody>
      </p:sp>
    </p:spTree>
    <p:extLst>
      <p:ext uri="{BB962C8B-B14F-4D97-AF65-F5344CB8AC3E}">
        <p14:creationId xmlns:p14="http://schemas.microsoft.com/office/powerpoint/2010/main" val="193032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7CBAB-1CE3-B1F4-EA0B-7C43DD327727}"/>
              </a:ext>
            </a:extLst>
          </p:cNvPr>
          <p:cNvSpPr>
            <a:spLocks noGrp="1"/>
          </p:cNvSpPr>
          <p:nvPr>
            <p:ph type="ctrTitle"/>
          </p:nvPr>
        </p:nvSpPr>
        <p:spPr>
          <a:xfrm>
            <a:off x="1524000" y="92765"/>
            <a:ext cx="9144000" cy="503583"/>
          </a:xfrm>
        </p:spPr>
        <p:txBody>
          <a:bodyPr>
            <a:normAutofit/>
          </a:bodyPr>
          <a:lstStyle/>
          <a:p>
            <a:r>
              <a:rPr lang="en-US" sz="2400" b="1" dirty="0"/>
              <a:t>Primitive Instancing</a:t>
            </a:r>
          </a:p>
        </p:txBody>
      </p:sp>
      <p:sp>
        <p:nvSpPr>
          <p:cNvPr id="3" name="Subtitle 2">
            <a:extLst>
              <a:ext uri="{FF2B5EF4-FFF2-40B4-BE49-F238E27FC236}">
                <a16:creationId xmlns:a16="http://schemas.microsoft.com/office/drawing/2014/main" id="{254C3C17-2C2B-8A87-9873-4F4B2947FCA2}"/>
              </a:ext>
            </a:extLst>
          </p:cNvPr>
          <p:cNvSpPr>
            <a:spLocks noGrp="1"/>
          </p:cNvSpPr>
          <p:nvPr>
            <p:ph type="subTitle" idx="1"/>
          </p:nvPr>
        </p:nvSpPr>
        <p:spPr>
          <a:xfrm>
            <a:off x="503583" y="768626"/>
            <a:ext cx="10164417" cy="5618922"/>
          </a:xfrm>
        </p:spPr>
        <p:txBody>
          <a:bodyPr>
            <a:normAutofit/>
          </a:bodyPr>
          <a:lstStyle/>
          <a:p>
            <a:pPr algn="l"/>
            <a:r>
              <a:rPr lang="en-US" sz="2000" dirty="0"/>
              <a:t>This scheme is based on notion of families of object, each member of a family </a:t>
            </a:r>
          </a:p>
          <a:p>
            <a:pPr algn="l"/>
            <a:r>
              <a:rPr lang="en-US" sz="2000" dirty="0"/>
              <a:t>distinguishable from the other by a few parameters. Each object family is called a generic </a:t>
            </a:r>
          </a:p>
          <a:p>
            <a:pPr algn="l"/>
            <a:r>
              <a:rPr lang="en-US" sz="2000" dirty="0"/>
              <a:t>primitive, and individual objects within a family are called primitive instances. For example, </a:t>
            </a:r>
          </a:p>
          <a:p>
            <a:pPr algn="l"/>
            <a:r>
              <a:rPr lang="en-US" sz="2000" dirty="0"/>
              <a:t>a family of bolts is a generic primitive, and a single bolt specified by a particular set of </a:t>
            </a:r>
          </a:p>
          <a:p>
            <a:pPr algn="l"/>
            <a:r>
              <a:rPr lang="en-US" sz="2000" dirty="0"/>
              <a:t>parameters is a primitive instance. The distinguishing characteristic of pure parameterized </a:t>
            </a:r>
          </a:p>
          <a:p>
            <a:pPr algn="l"/>
            <a:r>
              <a:rPr lang="en-US" sz="2000" dirty="0"/>
              <a:t>instancing schemes is the lack of means for combining instances to create new structures </a:t>
            </a:r>
          </a:p>
          <a:p>
            <a:pPr algn="l"/>
            <a:r>
              <a:rPr lang="en-US" sz="2000" dirty="0"/>
              <a:t>which represent new and more complex objects. The other main drawback of this scheme is </a:t>
            </a:r>
          </a:p>
          <a:p>
            <a:pPr algn="l"/>
            <a:r>
              <a:rPr lang="en-US" sz="2000" dirty="0"/>
              <a:t>the difficulty of writing algorithms for computing properties of represented solids. A </a:t>
            </a:r>
          </a:p>
          <a:p>
            <a:pPr algn="l"/>
            <a:r>
              <a:rPr lang="en-US" sz="2000" dirty="0"/>
              <a:t>considerable amount of family-specific information must be built into the algorithms and </a:t>
            </a:r>
          </a:p>
          <a:p>
            <a:pPr algn="l"/>
            <a:r>
              <a:rPr lang="en-US" sz="2000" dirty="0"/>
              <a:t>therefore each generic primitive must be treated as a special case, allowing no uniform </a:t>
            </a:r>
          </a:p>
          <a:p>
            <a:pPr algn="l"/>
            <a:r>
              <a:rPr lang="en-US" sz="2000" dirty="0"/>
              <a:t>overall treatment.</a:t>
            </a:r>
          </a:p>
          <a:p>
            <a:pPr algn="l"/>
            <a:endParaRPr lang="en-US" sz="2000" dirty="0"/>
          </a:p>
        </p:txBody>
      </p:sp>
    </p:spTree>
    <p:extLst>
      <p:ext uri="{BB962C8B-B14F-4D97-AF65-F5344CB8AC3E}">
        <p14:creationId xmlns:p14="http://schemas.microsoft.com/office/powerpoint/2010/main" val="4003301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0BBF2-75ED-AA3A-CDFE-5FC0DA0A9924}"/>
              </a:ext>
            </a:extLst>
          </p:cNvPr>
          <p:cNvSpPr>
            <a:spLocks noGrp="1"/>
          </p:cNvSpPr>
          <p:nvPr>
            <p:ph type="ctrTitle"/>
          </p:nvPr>
        </p:nvSpPr>
        <p:spPr>
          <a:xfrm>
            <a:off x="1524000" y="132523"/>
            <a:ext cx="9144000" cy="344555"/>
          </a:xfrm>
        </p:spPr>
        <p:txBody>
          <a:bodyPr>
            <a:noAutofit/>
          </a:bodyPr>
          <a:lstStyle/>
          <a:p>
            <a:r>
              <a:rPr lang="en-US" sz="2400" b="1" dirty="0"/>
              <a:t>Boundary Representation</a:t>
            </a:r>
          </a:p>
        </p:txBody>
      </p:sp>
      <p:sp>
        <p:nvSpPr>
          <p:cNvPr id="3" name="Subtitle 2">
            <a:extLst>
              <a:ext uri="{FF2B5EF4-FFF2-40B4-BE49-F238E27FC236}">
                <a16:creationId xmlns:a16="http://schemas.microsoft.com/office/drawing/2014/main" id="{B1BDC178-EDFB-BA76-B53A-D289E7F3100F}"/>
              </a:ext>
            </a:extLst>
          </p:cNvPr>
          <p:cNvSpPr>
            <a:spLocks noGrp="1"/>
          </p:cNvSpPr>
          <p:nvPr>
            <p:ph type="subTitle" idx="1"/>
          </p:nvPr>
        </p:nvSpPr>
        <p:spPr>
          <a:xfrm>
            <a:off x="225287" y="477079"/>
            <a:ext cx="10442713" cy="6248398"/>
          </a:xfrm>
        </p:spPr>
        <p:txBody>
          <a:bodyPr>
            <a:normAutofit lnSpcReduction="10000"/>
          </a:bodyPr>
          <a:lstStyle/>
          <a:p>
            <a:pPr algn="l"/>
            <a:r>
              <a:rPr lang="en-US" sz="1800" dirty="0"/>
              <a:t>Boundary Representation, or B-rep for short, can be considered as an extension to the </a:t>
            </a:r>
          </a:p>
          <a:p>
            <a:pPr algn="l"/>
            <a:r>
              <a:rPr lang="en-US" sz="1800" dirty="0"/>
              <a:t>wireframe model. The merit of a B-rep is that a solid is bounded by its surface and has </a:t>
            </a:r>
          </a:p>
          <a:p>
            <a:pPr algn="l"/>
            <a:r>
              <a:rPr lang="en-US" sz="1800" dirty="0"/>
              <a:t>its interior and exterior. The surface of a solid consists of a set of well-organized faces, each </a:t>
            </a:r>
          </a:p>
          <a:p>
            <a:pPr algn="l"/>
            <a:r>
              <a:rPr lang="en-US" sz="1800" dirty="0"/>
              <a:t>of which is a piece of some surface (.e.g., a surface patch). Faces may share vertices and </a:t>
            </a:r>
          </a:p>
          <a:p>
            <a:pPr algn="l"/>
            <a:r>
              <a:rPr lang="en-US" sz="1800" dirty="0"/>
              <a:t>edges that are curve segments. Therefore, a B-rep is an extension to the wireframe model by </a:t>
            </a:r>
          </a:p>
          <a:p>
            <a:pPr algn="l"/>
            <a:r>
              <a:rPr lang="en-US" sz="1800" dirty="0"/>
              <a:t>adding face information to the latter.</a:t>
            </a:r>
          </a:p>
          <a:p>
            <a:pPr algn="l"/>
            <a:r>
              <a:rPr lang="en-US" sz="1800" dirty="0"/>
              <a:t>There are two types of information in a </a:t>
            </a:r>
            <a:r>
              <a:rPr lang="en-US" sz="1800" dirty="0" err="1"/>
              <a:t>Brep</a:t>
            </a:r>
            <a:r>
              <a:rPr lang="en-US" sz="1800" dirty="0"/>
              <a:t>: topological and geometric. Topological information provides the relationships among </a:t>
            </a:r>
          </a:p>
          <a:p>
            <a:pPr algn="l"/>
            <a:r>
              <a:rPr lang="en-US" sz="1800" dirty="0"/>
              <a:t>vertices, edges and faces similar to that used in a wireframe model. In addition to </a:t>
            </a:r>
          </a:p>
          <a:p>
            <a:pPr algn="l"/>
            <a:r>
              <a:rPr lang="en-US" sz="1800" dirty="0"/>
              <a:t>connectivity, topological information also includes orientation of edges and </a:t>
            </a:r>
          </a:p>
          <a:p>
            <a:pPr algn="l"/>
            <a:r>
              <a:rPr lang="en-US" sz="1800" dirty="0"/>
              <a:t>faces. Geometric information is usually equations of the edges and faces.</a:t>
            </a:r>
          </a:p>
          <a:p>
            <a:pPr algn="l"/>
            <a:r>
              <a:rPr lang="en-US" sz="1800" dirty="0"/>
              <a:t>The orientation of each face is important. Normally, a face is surrounded by a set of vertices. </a:t>
            </a:r>
          </a:p>
          <a:p>
            <a:pPr algn="l"/>
            <a:r>
              <a:rPr lang="en-US" sz="1800" dirty="0"/>
              <a:t>Using the right-handed rule, the ordering of these vertices for describing a particular face </a:t>
            </a:r>
          </a:p>
          <a:p>
            <a:pPr algn="l"/>
            <a:r>
              <a:rPr lang="en-US" sz="1800" dirty="0"/>
              <a:t>must guarantee that the normal vector of that face is pointing to the exterior of the solid. </a:t>
            </a:r>
          </a:p>
          <a:p>
            <a:pPr algn="l"/>
            <a:r>
              <a:rPr lang="en-US" sz="1800" dirty="0"/>
              <a:t>Normally, the order is counter clockwise. If that face is given by an equation, the equation </a:t>
            </a:r>
          </a:p>
          <a:p>
            <a:pPr algn="l"/>
            <a:r>
              <a:rPr lang="en-US" sz="1800" dirty="0"/>
              <a:t>must be rewritten so that the normal vector at every point on the part that is being used as a </a:t>
            </a:r>
          </a:p>
          <a:p>
            <a:pPr algn="l"/>
            <a:r>
              <a:rPr lang="en-US" sz="1800" dirty="0"/>
              <a:t>face points to the exterior of the solid. Therefore, by inspecting normal vectors one can </a:t>
            </a:r>
          </a:p>
          <a:p>
            <a:pPr algn="l"/>
            <a:r>
              <a:rPr lang="en-US" sz="1800" dirty="0"/>
              <a:t>immediately tell the inside and outside of a solid under B-rep</a:t>
            </a:r>
          </a:p>
        </p:txBody>
      </p:sp>
    </p:spTree>
    <p:extLst>
      <p:ext uri="{BB962C8B-B14F-4D97-AF65-F5344CB8AC3E}">
        <p14:creationId xmlns:p14="http://schemas.microsoft.com/office/powerpoint/2010/main" val="3809648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692</Words>
  <Application>Microsoft Office PowerPoint</Application>
  <PresentationFormat>Widescreen</PresentationFormat>
  <Paragraphs>46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Solid Modeling</vt:lpstr>
      <vt:lpstr>Primitive Instancing</vt:lpstr>
      <vt:lpstr>Boundary Representation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 Modeling</dc:title>
  <dc:creator>hp</dc:creator>
  <cp:lastModifiedBy>hp</cp:lastModifiedBy>
  <cp:revision>1</cp:revision>
  <dcterms:created xsi:type="dcterms:W3CDTF">2022-05-07T09:22:36Z</dcterms:created>
  <dcterms:modified xsi:type="dcterms:W3CDTF">2022-05-07T09:22:39Z</dcterms:modified>
</cp:coreProperties>
</file>