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577FB-B9D3-5EE6-7E13-03F282AEA3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2E936E-62E3-06C7-EC73-EEDBE826B2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240C29-CABF-6A3E-B9FF-56428918289F}"/>
              </a:ext>
            </a:extLst>
          </p:cNvPr>
          <p:cNvSpPr>
            <a:spLocks noGrp="1"/>
          </p:cNvSpPr>
          <p:nvPr>
            <p:ph type="dt" sz="half" idx="10"/>
          </p:nvPr>
        </p:nvSpPr>
        <p:spPr/>
        <p:txBody>
          <a:bodyPr/>
          <a:lstStyle/>
          <a:p>
            <a:fld id="{060CFD15-7580-42D1-8BE6-F7DD9FACEFCA}" type="datetimeFigureOut">
              <a:rPr lang="en-US" smtClean="0"/>
              <a:t>5/20/2022</a:t>
            </a:fld>
            <a:endParaRPr lang="en-US"/>
          </a:p>
        </p:txBody>
      </p:sp>
      <p:sp>
        <p:nvSpPr>
          <p:cNvPr id="5" name="Footer Placeholder 4">
            <a:extLst>
              <a:ext uri="{FF2B5EF4-FFF2-40B4-BE49-F238E27FC236}">
                <a16:creationId xmlns:a16="http://schemas.microsoft.com/office/drawing/2014/main" id="{D5677A96-5A56-042A-17F5-C9EB1C94AE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13EDC4-85AC-4A37-FF28-091A91D4C7DF}"/>
              </a:ext>
            </a:extLst>
          </p:cNvPr>
          <p:cNvSpPr>
            <a:spLocks noGrp="1"/>
          </p:cNvSpPr>
          <p:nvPr>
            <p:ph type="sldNum" sz="quarter" idx="12"/>
          </p:nvPr>
        </p:nvSpPr>
        <p:spPr/>
        <p:txBody>
          <a:bodyPr/>
          <a:lstStyle/>
          <a:p>
            <a:fld id="{313DF4D5-B24B-4EB2-BFE3-1B31085023E5}" type="slidenum">
              <a:rPr lang="en-US" smtClean="0"/>
              <a:t>‹#›</a:t>
            </a:fld>
            <a:endParaRPr lang="en-US"/>
          </a:p>
        </p:txBody>
      </p:sp>
    </p:spTree>
    <p:extLst>
      <p:ext uri="{BB962C8B-B14F-4D97-AF65-F5344CB8AC3E}">
        <p14:creationId xmlns:p14="http://schemas.microsoft.com/office/powerpoint/2010/main" val="275701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B88DE-66FD-CEDF-8ED1-B4B7598930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36BCE9-EF64-0F10-17DE-BB7A515484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8176A2-7B41-04B0-E7BC-5B1B4580C79C}"/>
              </a:ext>
            </a:extLst>
          </p:cNvPr>
          <p:cNvSpPr>
            <a:spLocks noGrp="1"/>
          </p:cNvSpPr>
          <p:nvPr>
            <p:ph type="dt" sz="half" idx="10"/>
          </p:nvPr>
        </p:nvSpPr>
        <p:spPr/>
        <p:txBody>
          <a:bodyPr/>
          <a:lstStyle/>
          <a:p>
            <a:fld id="{060CFD15-7580-42D1-8BE6-F7DD9FACEFCA}" type="datetimeFigureOut">
              <a:rPr lang="en-US" smtClean="0"/>
              <a:t>5/20/2022</a:t>
            </a:fld>
            <a:endParaRPr lang="en-US"/>
          </a:p>
        </p:txBody>
      </p:sp>
      <p:sp>
        <p:nvSpPr>
          <p:cNvPr id="5" name="Footer Placeholder 4">
            <a:extLst>
              <a:ext uri="{FF2B5EF4-FFF2-40B4-BE49-F238E27FC236}">
                <a16:creationId xmlns:a16="http://schemas.microsoft.com/office/drawing/2014/main" id="{A2B36226-75E3-6218-CC6F-3FBA9AFBC9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BBB7B4-2B4B-4B8C-4544-E8D7B6EF0975}"/>
              </a:ext>
            </a:extLst>
          </p:cNvPr>
          <p:cNvSpPr>
            <a:spLocks noGrp="1"/>
          </p:cNvSpPr>
          <p:nvPr>
            <p:ph type="sldNum" sz="quarter" idx="12"/>
          </p:nvPr>
        </p:nvSpPr>
        <p:spPr/>
        <p:txBody>
          <a:bodyPr/>
          <a:lstStyle/>
          <a:p>
            <a:fld id="{313DF4D5-B24B-4EB2-BFE3-1B31085023E5}" type="slidenum">
              <a:rPr lang="en-US" smtClean="0"/>
              <a:t>‹#›</a:t>
            </a:fld>
            <a:endParaRPr lang="en-US"/>
          </a:p>
        </p:txBody>
      </p:sp>
    </p:spTree>
    <p:extLst>
      <p:ext uri="{BB962C8B-B14F-4D97-AF65-F5344CB8AC3E}">
        <p14:creationId xmlns:p14="http://schemas.microsoft.com/office/powerpoint/2010/main" val="2159270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BB983B-D4F0-06E0-1A66-F6404A91E53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B77598-C118-BD40-D77D-74C0501E5E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5B9D04-5D43-682C-AAA8-621703B2DDF3}"/>
              </a:ext>
            </a:extLst>
          </p:cNvPr>
          <p:cNvSpPr>
            <a:spLocks noGrp="1"/>
          </p:cNvSpPr>
          <p:nvPr>
            <p:ph type="dt" sz="half" idx="10"/>
          </p:nvPr>
        </p:nvSpPr>
        <p:spPr/>
        <p:txBody>
          <a:bodyPr/>
          <a:lstStyle/>
          <a:p>
            <a:fld id="{060CFD15-7580-42D1-8BE6-F7DD9FACEFCA}" type="datetimeFigureOut">
              <a:rPr lang="en-US" smtClean="0"/>
              <a:t>5/20/2022</a:t>
            </a:fld>
            <a:endParaRPr lang="en-US"/>
          </a:p>
        </p:txBody>
      </p:sp>
      <p:sp>
        <p:nvSpPr>
          <p:cNvPr id="5" name="Footer Placeholder 4">
            <a:extLst>
              <a:ext uri="{FF2B5EF4-FFF2-40B4-BE49-F238E27FC236}">
                <a16:creationId xmlns:a16="http://schemas.microsoft.com/office/drawing/2014/main" id="{945713EE-C4EA-C879-B27B-676D452A9C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1FB1CA-07E0-F663-4C59-3A6108A49989}"/>
              </a:ext>
            </a:extLst>
          </p:cNvPr>
          <p:cNvSpPr>
            <a:spLocks noGrp="1"/>
          </p:cNvSpPr>
          <p:nvPr>
            <p:ph type="sldNum" sz="quarter" idx="12"/>
          </p:nvPr>
        </p:nvSpPr>
        <p:spPr/>
        <p:txBody>
          <a:bodyPr/>
          <a:lstStyle/>
          <a:p>
            <a:fld id="{313DF4D5-B24B-4EB2-BFE3-1B31085023E5}" type="slidenum">
              <a:rPr lang="en-US" smtClean="0"/>
              <a:t>‹#›</a:t>
            </a:fld>
            <a:endParaRPr lang="en-US"/>
          </a:p>
        </p:txBody>
      </p:sp>
    </p:spTree>
    <p:extLst>
      <p:ext uri="{BB962C8B-B14F-4D97-AF65-F5344CB8AC3E}">
        <p14:creationId xmlns:p14="http://schemas.microsoft.com/office/powerpoint/2010/main" val="2568836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283E-3FD2-0F54-9D74-9B0751055E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93A9DF-8ED4-0F22-181E-C97F69D016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D70A51-10D9-3DFA-5CC1-E11BBAFF7823}"/>
              </a:ext>
            </a:extLst>
          </p:cNvPr>
          <p:cNvSpPr>
            <a:spLocks noGrp="1"/>
          </p:cNvSpPr>
          <p:nvPr>
            <p:ph type="dt" sz="half" idx="10"/>
          </p:nvPr>
        </p:nvSpPr>
        <p:spPr/>
        <p:txBody>
          <a:bodyPr/>
          <a:lstStyle/>
          <a:p>
            <a:fld id="{060CFD15-7580-42D1-8BE6-F7DD9FACEFCA}" type="datetimeFigureOut">
              <a:rPr lang="en-US" smtClean="0"/>
              <a:t>5/20/2022</a:t>
            </a:fld>
            <a:endParaRPr lang="en-US"/>
          </a:p>
        </p:txBody>
      </p:sp>
      <p:sp>
        <p:nvSpPr>
          <p:cNvPr id="5" name="Footer Placeholder 4">
            <a:extLst>
              <a:ext uri="{FF2B5EF4-FFF2-40B4-BE49-F238E27FC236}">
                <a16:creationId xmlns:a16="http://schemas.microsoft.com/office/drawing/2014/main" id="{8218FF4C-9FBA-09BB-10DF-C3AD876A98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869100-205F-3437-85FA-70026614B348}"/>
              </a:ext>
            </a:extLst>
          </p:cNvPr>
          <p:cNvSpPr>
            <a:spLocks noGrp="1"/>
          </p:cNvSpPr>
          <p:nvPr>
            <p:ph type="sldNum" sz="quarter" idx="12"/>
          </p:nvPr>
        </p:nvSpPr>
        <p:spPr/>
        <p:txBody>
          <a:bodyPr/>
          <a:lstStyle/>
          <a:p>
            <a:fld id="{313DF4D5-B24B-4EB2-BFE3-1B31085023E5}" type="slidenum">
              <a:rPr lang="en-US" smtClean="0"/>
              <a:t>‹#›</a:t>
            </a:fld>
            <a:endParaRPr lang="en-US"/>
          </a:p>
        </p:txBody>
      </p:sp>
    </p:spTree>
    <p:extLst>
      <p:ext uri="{BB962C8B-B14F-4D97-AF65-F5344CB8AC3E}">
        <p14:creationId xmlns:p14="http://schemas.microsoft.com/office/powerpoint/2010/main" val="1475279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33DF3-75BB-CEF1-E357-71534C5A6A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A7CAB3-1E3D-7791-7121-02A22625D2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224B68-8E5B-334A-1025-D350C865B794}"/>
              </a:ext>
            </a:extLst>
          </p:cNvPr>
          <p:cNvSpPr>
            <a:spLocks noGrp="1"/>
          </p:cNvSpPr>
          <p:nvPr>
            <p:ph type="dt" sz="half" idx="10"/>
          </p:nvPr>
        </p:nvSpPr>
        <p:spPr/>
        <p:txBody>
          <a:bodyPr/>
          <a:lstStyle/>
          <a:p>
            <a:fld id="{060CFD15-7580-42D1-8BE6-F7DD9FACEFCA}" type="datetimeFigureOut">
              <a:rPr lang="en-US" smtClean="0"/>
              <a:t>5/20/2022</a:t>
            </a:fld>
            <a:endParaRPr lang="en-US"/>
          </a:p>
        </p:txBody>
      </p:sp>
      <p:sp>
        <p:nvSpPr>
          <p:cNvPr id="5" name="Footer Placeholder 4">
            <a:extLst>
              <a:ext uri="{FF2B5EF4-FFF2-40B4-BE49-F238E27FC236}">
                <a16:creationId xmlns:a16="http://schemas.microsoft.com/office/drawing/2014/main" id="{D34C1813-66EF-0209-5357-FB405012CA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4466ED-1F34-2939-8D78-0E06FF0D4EE5}"/>
              </a:ext>
            </a:extLst>
          </p:cNvPr>
          <p:cNvSpPr>
            <a:spLocks noGrp="1"/>
          </p:cNvSpPr>
          <p:nvPr>
            <p:ph type="sldNum" sz="quarter" idx="12"/>
          </p:nvPr>
        </p:nvSpPr>
        <p:spPr/>
        <p:txBody>
          <a:bodyPr/>
          <a:lstStyle/>
          <a:p>
            <a:fld id="{313DF4D5-B24B-4EB2-BFE3-1B31085023E5}" type="slidenum">
              <a:rPr lang="en-US" smtClean="0"/>
              <a:t>‹#›</a:t>
            </a:fld>
            <a:endParaRPr lang="en-US"/>
          </a:p>
        </p:txBody>
      </p:sp>
    </p:spTree>
    <p:extLst>
      <p:ext uri="{BB962C8B-B14F-4D97-AF65-F5344CB8AC3E}">
        <p14:creationId xmlns:p14="http://schemas.microsoft.com/office/powerpoint/2010/main" val="1120799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F1A2C-8433-CB09-A4C8-50CC185349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A8AAC0-86C5-1954-EF99-18FFD5259A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09EF40-DBE5-6C8B-FCBC-5387972CA0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06796F-0F0E-9D94-F818-2360BDC72D2A}"/>
              </a:ext>
            </a:extLst>
          </p:cNvPr>
          <p:cNvSpPr>
            <a:spLocks noGrp="1"/>
          </p:cNvSpPr>
          <p:nvPr>
            <p:ph type="dt" sz="half" idx="10"/>
          </p:nvPr>
        </p:nvSpPr>
        <p:spPr/>
        <p:txBody>
          <a:bodyPr/>
          <a:lstStyle/>
          <a:p>
            <a:fld id="{060CFD15-7580-42D1-8BE6-F7DD9FACEFCA}" type="datetimeFigureOut">
              <a:rPr lang="en-US" smtClean="0"/>
              <a:t>5/20/2022</a:t>
            </a:fld>
            <a:endParaRPr lang="en-US"/>
          </a:p>
        </p:txBody>
      </p:sp>
      <p:sp>
        <p:nvSpPr>
          <p:cNvPr id="6" name="Footer Placeholder 5">
            <a:extLst>
              <a:ext uri="{FF2B5EF4-FFF2-40B4-BE49-F238E27FC236}">
                <a16:creationId xmlns:a16="http://schemas.microsoft.com/office/drawing/2014/main" id="{7BB10E3B-3F41-CB76-37F8-6AA5D9D4B7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BB1EF6-BA65-2B34-125A-DE8F182AB1C5}"/>
              </a:ext>
            </a:extLst>
          </p:cNvPr>
          <p:cNvSpPr>
            <a:spLocks noGrp="1"/>
          </p:cNvSpPr>
          <p:nvPr>
            <p:ph type="sldNum" sz="quarter" idx="12"/>
          </p:nvPr>
        </p:nvSpPr>
        <p:spPr/>
        <p:txBody>
          <a:bodyPr/>
          <a:lstStyle/>
          <a:p>
            <a:fld id="{313DF4D5-B24B-4EB2-BFE3-1B31085023E5}" type="slidenum">
              <a:rPr lang="en-US" smtClean="0"/>
              <a:t>‹#›</a:t>
            </a:fld>
            <a:endParaRPr lang="en-US"/>
          </a:p>
        </p:txBody>
      </p:sp>
    </p:spTree>
    <p:extLst>
      <p:ext uri="{BB962C8B-B14F-4D97-AF65-F5344CB8AC3E}">
        <p14:creationId xmlns:p14="http://schemas.microsoft.com/office/powerpoint/2010/main" val="3397041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69BAC-201D-139E-4233-48C90A8E16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2E05342-628A-90C6-CD2E-3091C29B5F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D57A516-BA47-8CD6-54BC-8BC881C972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84FC3D-BD3A-391B-8B20-DF367BC020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8ED388-A459-BE78-8DCA-82E535E882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59D776-04EE-A32D-2F94-AF13766E63D5}"/>
              </a:ext>
            </a:extLst>
          </p:cNvPr>
          <p:cNvSpPr>
            <a:spLocks noGrp="1"/>
          </p:cNvSpPr>
          <p:nvPr>
            <p:ph type="dt" sz="half" idx="10"/>
          </p:nvPr>
        </p:nvSpPr>
        <p:spPr/>
        <p:txBody>
          <a:bodyPr/>
          <a:lstStyle/>
          <a:p>
            <a:fld id="{060CFD15-7580-42D1-8BE6-F7DD9FACEFCA}" type="datetimeFigureOut">
              <a:rPr lang="en-US" smtClean="0"/>
              <a:t>5/20/2022</a:t>
            </a:fld>
            <a:endParaRPr lang="en-US"/>
          </a:p>
        </p:txBody>
      </p:sp>
      <p:sp>
        <p:nvSpPr>
          <p:cNvPr id="8" name="Footer Placeholder 7">
            <a:extLst>
              <a:ext uri="{FF2B5EF4-FFF2-40B4-BE49-F238E27FC236}">
                <a16:creationId xmlns:a16="http://schemas.microsoft.com/office/drawing/2014/main" id="{5E005CD8-039A-4BF6-41AC-989638C56E6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F61F453-5DFC-2F32-83C1-33B924C1041F}"/>
              </a:ext>
            </a:extLst>
          </p:cNvPr>
          <p:cNvSpPr>
            <a:spLocks noGrp="1"/>
          </p:cNvSpPr>
          <p:nvPr>
            <p:ph type="sldNum" sz="quarter" idx="12"/>
          </p:nvPr>
        </p:nvSpPr>
        <p:spPr/>
        <p:txBody>
          <a:bodyPr/>
          <a:lstStyle/>
          <a:p>
            <a:fld id="{313DF4D5-B24B-4EB2-BFE3-1B31085023E5}" type="slidenum">
              <a:rPr lang="en-US" smtClean="0"/>
              <a:t>‹#›</a:t>
            </a:fld>
            <a:endParaRPr lang="en-US"/>
          </a:p>
        </p:txBody>
      </p:sp>
    </p:spTree>
    <p:extLst>
      <p:ext uri="{BB962C8B-B14F-4D97-AF65-F5344CB8AC3E}">
        <p14:creationId xmlns:p14="http://schemas.microsoft.com/office/powerpoint/2010/main" val="3668183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C5D6C-74DD-AB55-39B4-DC5027476B7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9BAABB1-BE74-3725-26F0-0921DC2CE889}"/>
              </a:ext>
            </a:extLst>
          </p:cNvPr>
          <p:cNvSpPr>
            <a:spLocks noGrp="1"/>
          </p:cNvSpPr>
          <p:nvPr>
            <p:ph type="dt" sz="half" idx="10"/>
          </p:nvPr>
        </p:nvSpPr>
        <p:spPr/>
        <p:txBody>
          <a:bodyPr/>
          <a:lstStyle/>
          <a:p>
            <a:fld id="{060CFD15-7580-42D1-8BE6-F7DD9FACEFCA}" type="datetimeFigureOut">
              <a:rPr lang="en-US" smtClean="0"/>
              <a:t>5/20/2022</a:t>
            </a:fld>
            <a:endParaRPr lang="en-US"/>
          </a:p>
        </p:txBody>
      </p:sp>
      <p:sp>
        <p:nvSpPr>
          <p:cNvPr id="4" name="Footer Placeholder 3">
            <a:extLst>
              <a:ext uri="{FF2B5EF4-FFF2-40B4-BE49-F238E27FC236}">
                <a16:creationId xmlns:a16="http://schemas.microsoft.com/office/drawing/2014/main" id="{45E93E00-016F-9CC3-7F24-24CA847B20E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4019A93-8A48-DA30-F04A-A5CAEE192460}"/>
              </a:ext>
            </a:extLst>
          </p:cNvPr>
          <p:cNvSpPr>
            <a:spLocks noGrp="1"/>
          </p:cNvSpPr>
          <p:nvPr>
            <p:ph type="sldNum" sz="quarter" idx="12"/>
          </p:nvPr>
        </p:nvSpPr>
        <p:spPr/>
        <p:txBody>
          <a:bodyPr/>
          <a:lstStyle/>
          <a:p>
            <a:fld id="{313DF4D5-B24B-4EB2-BFE3-1B31085023E5}" type="slidenum">
              <a:rPr lang="en-US" smtClean="0"/>
              <a:t>‹#›</a:t>
            </a:fld>
            <a:endParaRPr lang="en-US"/>
          </a:p>
        </p:txBody>
      </p:sp>
    </p:spTree>
    <p:extLst>
      <p:ext uri="{BB962C8B-B14F-4D97-AF65-F5344CB8AC3E}">
        <p14:creationId xmlns:p14="http://schemas.microsoft.com/office/powerpoint/2010/main" val="3390228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A7A4A7-4E23-3914-3CBD-2D68A10FA9B3}"/>
              </a:ext>
            </a:extLst>
          </p:cNvPr>
          <p:cNvSpPr>
            <a:spLocks noGrp="1"/>
          </p:cNvSpPr>
          <p:nvPr>
            <p:ph type="dt" sz="half" idx="10"/>
          </p:nvPr>
        </p:nvSpPr>
        <p:spPr/>
        <p:txBody>
          <a:bodyPr/>
          <a:lstStyle/>
          <a:p>
            <a:fld id="{060CFD15-7580-42D1-8BE6-F7DD9FACEFCA}" type="datetimeFigureOut">
              <a:rPr lang="en-US" smtClean="0"/>
              <a:t>5/20/2022</a:t>
            </a:fld>
            <a:endParaRPr lang="en-US"/>
          </a:p>
        </p:txBody>
      </p:sp>
      <p:sp>
        <p:nvSpPr>
          <p:cNvPr id="3" name="Footer Placeholder 2">
            <a:extLst>
              <a:ext uri="{FF2B5EF4-FFF2-40B4-BE49-F238E27FC236}">
                <a16:creationId xmlns:a16="http://schemas.microsoft.com/office/drawing/2014/main" id="{9F0AB16A-589C-81B8-E3A8-14107F8C81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9DD7D92-ED57-A81F-20ED-CA302FE3A578}"/>
              </a:ext>
            </a:extLst>
          </p:cNvPr>
          <p:cNvSpPr>
            <a:spLocks noGrp="1"/>
          </p:cNvSpPr>
          <p:nvPr>
            <p:ph type="sldNum" sz="quarter" idx="12"/>
          </p:nvPr>
        </p:nvSpPr>
        <p:spPr/>
        <p:txBody>
          <a:bodyPr/>
          <a:lstStyle/>
          <a:p>
            <a:fld id="{313DF4D5-B24B-4EB2-BFE3-1B31085023E5}" type="slidenum">
              <a:rPr lang="en-US" smtClean="0"/>
              <a:t>‹#›</a:t>
            </a:fld>
            <a:endParaRPr lang="en-US"/>
          </a:p>
        </p:txBody>
      </p:sp>
    </p:spTree>
    <p:extLst>
      <p:ext uri="{BB962C8B-B14F-4D97-AF65-F5344CB8AC3E}">
        <p14:creationId xmlns:p14="http://schemas.microsoft.com/office/powerpoint/2010/main" val="4023259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CE7F1-7D88-9DD3-7695-63C3CA7DC2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9CA5782-470D-231C-FF15-B83612008F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056EBA-490E-FC74-F168-4B1998A237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AEF984-EB08-2CE0-6B33-80EE588015A4}"/>
              </a:ext>
            </a:extLst>
          </p:cNvPr>
          <p:cNvSpPr>
            <a:spLocks noGrp="1"/>
          </p:cNvSpPr>
          <p:nvPr>
            <p:ph type="dt" sz="half" idx="10"/>
          </p:nvPr>
        </p:nvSpPr>
        <p:spPr/>
        <p:txBody>
          <a:bodyPr/>
          <a:lstStyle/>
          <a:p>
            <a:fld id="{060CFD15-7580-42D1-8BE6-F7DD9FACEFCA}" type="datetimeFigureOut">
              <a:rPr lang="en-US" smtClean="0"/>
              <a:t>5/20/2022</a:t>
            </a:fld>
            <a:endParaRPr lang="en-US"/>
          </a:p>
        </p:txBody>
      </p:sp>
      <p:sp>
        <p:nvSpPr>
          <p:cNvPr id="6" name="Footer Placeholder 5">
            <a:extLst>
              <a:ext uri="{FF2B5EF4-FFF2-40B4-BE49-F238E27FC236}">
                <a16:creationId xmlns:a16="http://schemas.microsoft.com/office/drawing/2014/main" id="{939854D7-A763-3B37-2900-C2BBC24DB6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A4C6D3-BE72-60CC-E49A-B8E0B37A494C}"/>
              </a:ext>
            </a:extLst>
          </p:cNvPr>
          <p:cNvSpPr>
            <a:spLocks noGrp="1"/>
          </p:cNvSpPr>
          <p:nvPr>
            <p:ph type="sldNum" sz="quarter" idx="12"/>
          </p:nvPr>
        </p:nvSpPr>
        <p:spPr/>
        <p:txBody>
          <a:bodyPr/>
          <a:lstStyle/>
          <a:p>
            <a:fld id="{313DF4D5-B24B-4EB2-BFE3-1B31085023E5}" type="slidenum">
              <a:rPr lang="en-US" smtClean="0"/>
              <a:t>‹#›</a:t>
            </a:fld>
            <a:endParaRPr lang="en-US"/>
          </a:p>
        </p:txBody>
      </p:sp>
    </p:spTree>
    <p:extLst>
      <p:ext uri="{BB962C8B-B14F-4D97-AF65-F5344CB8AC3E}">
        <p14:creationId xmlns:p14="http://schemas.microsoft.com/office/powerpoint/2010/main" val="2947277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DAE43-6753-D781-A007-F0BAF67B78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5CB8FF-D696-AF42-DB26-C2D96F7983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83C3F4B-BF4D-D4A1-6FA4-F3A46F2DEA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36D019-5B0B-0EC9-B957-AB2A9AD9D880}"/>
              </a:ext>
            </a:extLst>
          </p:cNvPr>
          <p:cNvSpPr>
            <a:spLocks noGrp="1"/>
          </p:cNvSpPr>
          <p:nvPr>
            <p:ph type="dt" sz="half" idx="10"/>
          </p:nvPr>
        </p:nvSpPr>
        <p:spPr/>
        <p:txBody>
          <a:bodyPr/>
          <a:lstStyle/>
          <a:p>
            <a:fld id="{060CFD15-7580-42D1-8BE6-F7DD9FACEFCA}" type="datetimeFigureOut">
              <a:rPr lang="en-US" smtClean="0"/>
              <a:t>5/20/2022</a:t>
            </a:fld>
            <a:endParaRPr lang="en-US"/>
          </a:p>
        </p:txBody>
      </p:sp>
      <p:sp>
        <p:nvSpPr>
          <p:cNvPr id="6" name="Footer Placeholder 5">
            <a:extLst>
              <a:ext uri="{FF2B5EF4-FFF2-40B4-BE49-F238E27FC236}">
                <a16:creationId xmlns:a16="http://schemas.microsoft.com/office/drawing/2014/main" id="{000F4AA9-94B4-B6EC-60DB-0BC23BA8E3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2CF0A8-4F1D-BFF4-A102-F9521B5C1CD9}"/>
              </a:ext>
            </a:extLst>
          </p:cNvPr>
          <p:cNvSpPr>
            <a:spLocks noGrp="1"/>
          </p:cNvSpPr>
          <p:nvPr>
            <p:ph type="sldNum" sz="quarter" idx="12"/>
          </p:nvPr>
        </p:nvSpPr>
        <p:spPr/>
        <p:txBody>
          <a:bodyPr/>
          <a:lstStyle/>
          <a:p>
            <a:fld id="{313DF4D5-B24B-4EB2-BFE3-1B31085023E5}" type="slidenum">
              <a:rPr lang="en-US" smtClean="0"/>
              <a:t>‹#›</a:t>
            </a:fld>
            <a:endParaRPr lang="en-US"/>
          </a:p>
        </p:txBody>
      </p:sp>
    </p:spTree>
    <p:extLst>
      <p:ext uri="{BB962C8B-B14F-4D97-AF65-F5344CB8AC3E}">
        <p14:creationId xmlns:p14="http://schemas.microsoft.com/office/powerpoint/2010/main" val="3460886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B7A8FF-C552-DDE3-4379-27D8B6546D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CCA06EB-23DF-3C4F-914C-3460256A62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A9F1BA-73CD-39FE-4393-839EE81056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0CFD15-7580-42D1-8BE6-F7DD9FACEFCA}" type="datetimeFigureOut">
              <a:rPr lang="en-US" smtClean="0"/>
              <a:t>5/20/2022</a:t>
            </a:fld>
            <a:endParaRPr lang="en-US"/>
          </a:p>
        </p:txBody>
      </p:sp>
      <p:sp>
        <p:nvSpPr>
          <p:cNvPr id="5" name="Footer Placeholder 4">
            <a:extLst>
              <a:ext uri="{FF2B5EF4-FFF2-40B4-BE49-F238E27FC236}">
                <a16:creationId xmlns:a16="http://schemas.microsoft.com/office/drawing/2014/main" id="{CF859DF5-D7C1-690F-82E6-36E3422D6E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81B1F62-936F-0894-9DE7-2A5FB75743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3DF4D5-B24B-4EB2-BFE3-1B31085023E5}" type="slidenum">
              <a:rPr lang="en-US" smtClean="0"/>
              <a:t>‹#›</a:t>
            </a:fld>
            <a:endParaRPr lang="en-US"/>
          </a:p>
        </p:txBody>
      </p:sp>
    </p:spTree>
    <p:extLst>
      <p:ext uri="{BB962C8B-B14F-4D97-AF65-F5344CB8AC3E}">
        <p14:creationId xmlns:p14="http://schemas.microsoft.com/office/powerpoint/2010/main" val="435615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BFC88-A413-D8CC-69A0-A93EE57B9C36}"/>
              </a:ext>
            </a:extLst>
          </p:cNvPr>
          <p:cNvSpPr>
            <a:spLocks noGrp="1"/>
          </p:cNvSpPr>
          <p:nvPr>
            <p:ph type="ctrTitle"/>
          </p:nvPr>
        </p:nvSpPr>
        <p:spPr>
          <a:xfrm>
            <a:off x="1524000" y="159026"/>
            <a:ext cx="9144000" cy="357809"/>
          </a:xfrm>
        </p:spPr>
        <p:txBody>
          <a:bodyPr>
            <a:noAutofit/>
          </a:bodyPr>
          <a:lstStyle/>
          <a:p>
            <a:r>
              <a:rPr lang="en-US" sz="3200" dirty="0"/>
              <a:t>Stream in </a:t>
            </a:r>
            <a:r>
              <a:rPr lang="en-US" sz="3200" dirty="0" err="1"/>
              <a:t>c++</a:t>
            </a:r>
            <a:endParaRPr lang="en-US" sz="3200" dirty="0"/>
          </a:p>
        </p:txBody>
      </p:sp>
      <p:sp>
        <p:nvSpPr>
          <p:cNvPr id="3" name="Subtitle 2">
            <a:extLst>
              <a:ext uri="{FF2B5EF4-FFF2-40B4-BE49-F238E27FC236}">
                <a16:creationId xmlns:a16="http://schemas.microsoft.com/office/drawing/2014/main" id="{D6613A25-B414-1FA3-55AF-9082107E9C55}"/>
              </a:ext>
            </a:extLst>
          </p:cNvPr>
          <p:cNvSpPr>
            <a:spLocks noGrp="1"/>
          </p:cNvSpPr>
          <p:nvPr>
            <p:ph type="subTitle" idx="1"/>
          </p:nvPr>
        </p:nvSpPr>
        <p:spPr>
          <a:xfrm>
            <a:off x="172278" y="516835"/>
            <a:ext cx="10495722" cy="6182139"/>
          </a:xfrm>
        </p:spPr>
        <p:txBody>
          <a:bodyPr>
            <a:normAutofit lnSpcReduction="10000"/>
          </a:bodyPr>
          <a:lstStyle/>
          <a:p>
            <a:pPr marL="342900" indent="-342900"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In C++ stream refers to the stream of characters that are transferred between the program thread and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/o.</a:t>
            </a:r>
          </a:p>
          <a:p>
            <a:pPr marL="342900" indent="-342900"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Stream classes in C++ are used to input and output operations on files and io devices. These classes have specific features and to handle input and output of the program.</a:t>
            </a:r>
          </a:p>
          <a:p>
            <a:pPr marL="342900" indent="-342900"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a:t>
            </a:r>
            <a:r>
              <a:rPr lang="en-US" dirty="0" err="1">
                <a:latin typeface="Times New Roman" panose="02020603050405020304" pitchFamily="18" charset="0"/>
                <a:cs typeface="Times New Roman" panose="02020603050405020304" pitchFamily="18" charset="0"/>
              </a:rPr>
              <a:t>iostream.h</a:t>
            </a:r>
            <a:r>
              <a:rPr lang="en-US" dirty="0">
                <a:latin typeface="Times New Roman" panose="02020603050405020304" pitchFamily="18" charset="0"/>
                <a:cs typeface="Times New Roman" panose="02020603050405020304" pitchFamily="18" charset="0"/>
              </a:rPr>
              <a:t> library holds all the stream classes in the C++ programming language.</a:t>
            </a:r>
          </a:p>
          <a:p>
            <a:pPr algn="l"/>
            <a:r>
              <a:rPr lang="en-US" sz="2000" b="1" dirty="0" err="1">
                <a:latin typeface="Times New Roman" panose="02020603050405020304" pitchFamily="18" charset="0"/>
                <a:cs typeface="Times New Roman" panose="02020603050405020304" pitchFamily="18" charset="0"/>
              </a:rPr>
              <a:t>Ios</a:t>
            </a:r>
            <a:r>
              <a:rPr lang="en-US" sz="2000" b="1" dirty="0">
                <a:latin typeface="Times New Roman" panose="02020603050405020304" pitchFamily="18" charset="0"/>
                <a:cs typeface="Times New Roman" panose="02020603050405020304" pitchFamily="18" charset="0"/>
              </a:rPr>
              <a:t> class </a:t>
            </a:r>
            <a:r>
              <a:rPr lang="en-US" sz="2000" dirty="0">
                <a:latin typeface="Times New Roman" panose="02020603050405020304" pitchFamily="18" charset="0"/>
                <a:cs typeface="Times New Roman" panose="02020603050405020304" pitchFamily="18" charset="0"/>
              </a:rPr>
              <a:t>− This class is the base class for all stream classes. The streams can be input or output streams. This class defines members that are independent of how the templates of the class are defined.</a:t>
            </a:r>
          </a:p>
          <a:p>
            <a:pPr algn="l"/>
            <a:endParaRPr lang="en-US" sz="2000" dirty="0">
              <a:latin typeface="Times New Roman" panose="02020603050405020304" pitchFamily="18" charset="0"/>
              <a:cs typeface="Times New Roman" panose="02020603050405020304" pitchFamily="18" charset="0"/>
            </a:endParaRPr>
          </a:p>
          <a:p>
            <a:pPr algn="l"/>
            <a:r>
              <a:rPr lang="en-US" sz="2000" b="1" dirty="0" err="1">
                <a:latin typeface="Times New Roman" panose="02020603050405020304" pitchFamily="18" charset="0"/>
                <a:cs typeface="Times New Roman" panose="02020603050405020304" pitchFamily="18" charset="0"/>
              </a:rPr>
              <a:t>istream</a:t>
            </a:r>
            <a:r>
              <a:rPr lang="en-US" sz="2000" b="1" dirty="0">
                <a:latin typeface="Times New Roman" panose="02020603050405020304" pitchFamily="18" charset="0"/>
                <a:cs typeface="Times New Roman" panose="02020603050405020304" pitchFamily="18" charset="0"/>
              </a:rPr>
              <a:t> Class </a:t>
            </a:r>
            <a:r>
              <a:rPr lang="en-US" sz="2000" dirty="0">
                <a:latin typeface="Times New Roman" panose="02020603050405020304" pitchFamily="18" charset="0"/>
                <a:cs typeface="Times New Roman" panose="02020603050405020304" pitchFamily="18" charset="0"/>
              </a:rPr>
              <a:t>− The </a:t>
            </a:r>
            <a:r>
              <a:rPr lang="en-US" sz="2000" dirty="0" err="1">
                <a:latin typeface="Times New Roman" panose="02020603050405020304" pitchFamily="18" charset="0"/>
                <a:cs typeface="Times New Roman" panose="02020603050405020304" pitchFamily="18" charset="0"/>
              </a:rPr>
              <a:t>istream</a:t>
            </a:r>
            <a:r>
              <a:rPr lang="en-US" sz="2000" dirty="0">
                <a:latin typeface="Times New Roman" panose="02020603050405020304" pitchFamily="18" charset="0"/>
                <a:cs typeface="Times New Roman" panose="02020603050405020304" pitchFamily="18" charset="0"/>
              </a:rPr>
              <a:t> class handles the input stream in </a:t>
            </a:r>
            <a:r>
              <a:rPr lang="en-US" sz="2000" dirty="0" err="1">
                <a:latin typeface="Times New Roman" panose="02020603050405020304" pitchFamily="18" charset="0"/>
                <a:cs typeface="Times New Roman" panose="02020603050405020304" pitchFamily="18" charset="0"/>
              </a:rPr>
              <a:t>c++</a:t>
            </a:r>
            <a:r>
              <a:rPr lang="en-US" sz="2000" dirty="0">
                <a:latin typeface="Times New Roman" panose="02020603050405020304" pitchFamily="18" charset="0"/>
                <a:cs typeface="Times New Roman" panose="02020603050405020304" pitchFamily="18" charset="0"/>
              </a:rPr>
              <a:t> programming language. These input stream objects are used to read and interpret the input as a sequence of characters. The </a:t>
            </a:r>
            <a:r>
              <a:rPr lang="en-US" sz="2000" dirty="0" err="1">
                <a:latin typeface="Times New Roman" panose="02020603050405020304" pitchFamily="18" charset="0"/>
                <a:cs typeface="Times New Roman" panose="02020603050405020304" pitchFamily="18" charset="0"/>
              </a:rPr>
              <a:t>cin</a:t>
            </a:r>
            <a:r>
              <a:rPr lang="en-US" sz="2000" dirty="0">
                <a:latin typeface="Times New Roman" panose="02020603050405020304" pitchFamily="18" charset="0"/>
                <a:cs typeface="Times New Roman" panose="02020603050405020304" pitchFamily="18" charset="0"/>
              </a:rPr>
              <a:t> handles the input.</a:t>
            </a:r>
          </a:p>
          <a:p>
            <a:pPr algn="l"/>
            <a:endParaRPr lang="en-US" sz="2000" dirty="0">
              <a:latin typeface="Times New Roman" panose="02020603050405020304" pitchFamily="18" charset="0"/>
              <a:cs typeface="Times New Roman" panose="02020603050405020304" pitchFamily="18" charset="0"/>
            </a:endParaRPr>
          </a:p>
          <a:p>
            <a:pPr algn="l"/>
            <a:r>
              <a:rPr lang="en-US" sz="2000" b="1" dirty="0" err="1">
                <a:latin typeface="Times New Roman" panose="02020603050405020304" pitchFamily="18" charset="0"/>
                <a:cs typeface="Times New Roman" panose="02020603050405020304" pitchFamily="18" charset="0"/>
              </a:rPr>
              <a:t>ostream</a:t>
            </a:r>
            <a:r>
              <a:rPr lang="en-US" sz="2000" b="1" dirty="0">
                <a:latin typeface="Times New Roman" panose="02020603050405020304" pitchFamily="18" charset="0"/>
                <a:cs typeface="Times New Roman" panose="02020603050405020304" pitchFamily="18" charset="0"/>
              </a:rPr>
              <a:t> class </a:t>
            </a:r>
            <a:r>
              <a:rPr lang="en-US" sz="2000" dirty="0">
                <a:latin typeface="Times New Roman" panose="02020603050405020304" pitchFamily="18" charset="0"/>
                <a:cs typeface="Times New Roman" panose="02020603050405020304" pitchFamily="18" charset="0"/>
              </a:rPr>
              <a:t>− The </a:t>
            </a:r>
            <a:r>
              <a:rPr lang="en-US" sz="2000" dirty="0" err="1">
                <a:latin typeface="Times New Roman" panose="02020603050405020304" pitchFamily="18" charset="0"/>
                <a:cs typeface="Times New Roman" panose="02020603050405020304" pitchFamily="18" charset="0"/>
              </a:rPr>
              <a:t>ostream</a:t>
            </a:r>
            <a:r>
              <a:rPr lang="en-US" sz="2000" dirty="0">
                <a:latin typeface="Times New Roman" panose="02020603050405020304" pitchFamily="18" charset="0"/>
                <a:cs typeface="Times New Roman" panose="02020603050405020304" pitchFamily="18" charset="0"/>
              </a:rPr>
              <a:t> class handles the output stream in </a:t>
            </a:r>
            <a:r>
              <a:rPr lang="en-US" sz="2000" dirty="0" err="1">
                <a:latin typeface="Times New Roman" panose="02020603050405020304" pitchFamily="18" charset="0"/>
                <a:cs typeface="Times New Roman" panose="02020603050405020304" pitchFamily="18" charset="0"/>
              </a:rPr>
              <a:t>c++</a:t>
            </a:r>
            <a:r>
              <a:rPr lang="en-US" sz="2000" dirty="0">
                <a:latin typeface="Times New Roman" panose="02020603050405020304" pitchFamily="18" charset="0"/>
                <a:cs typeface="Times New Roman" panose="02020603050405020304" pitchFamily="18" charset="0"/>
              </a:rPr>
              <a:t> programming language. These output stream objects are used to write data as a sequence of characters on the screen. </a:t>
            </a:r>
            <a:r>
              <a:rPr lang="en-US" sz="2000" dirty="0" err="1">
                <a:latin typeface="Times New Roman" panose="02020603050405020304" pitchFamily="18" charset="0"/>
                <a:cs typeface="Times New Roman" panose="02020603050405020304" pitchFamily="18" charset="0"/>
              </a:rPr>
              <a:t>cout</a:t>
            </a:r>
            <a:r>
              <a:rPr lang="en-US" sz="2000" dirty="0">
                <a:latin typeface="Times New Roman" panose="02020603050405020304" pitchFamily="18" charset="0"/>
                <a:cs typeface="Times New Roman" panose="02020603050405020304" pitchFamily="18" charset="0"/>
              </a:rPr>
              <a:t> and puts handle the out streams in </a:t>
            </a:r>
            <a:r>
              <a:rPr lang="en-US" sz="2000" dirty="0" err="1">
                <a:latin typeface="Times New Roman" panose="02020603050405020304" pitchFamily="18" charset="0"/>
                <a:cs typeface="Times New Roman" panose="02020603050405020304" pitchFamily="18" charset="0"/>
              </a:rPr>
              <a:t>c++</a:t>
            </a:r>
            <a:r>
              <a:rPr lang="en-US" sz="2000" dirty="0">
                <a:latin typeface="Times New Roman" panose="02020603050405020304" pitchFamily="18" charset="0"/>
                <a:cs typeface="Times New Roman" panose="02020603050405020304" pitchFamily="18" charset="0"/>
              </a:rPr>
              <a:t> programming language.</a:t>
            </a:r>
          </a:p>
        </p:txBody>
      </p:sp>
    </p:spTree>
    <p:extLst>
      <p:ext uri="{BB962C8B-B14F-4D97-AF65-F5344CB8AC3E}">
        <p14:creationId xmlns:p14="http://schemas.microsoft.com/office/powerpoint/2010/main" val="3617138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30F26-008A-78CE-B717-763505B637CF}"/>
              </a:ext>
            </a:extLst>
          </p:cNvPr>
          <p:cNvSpPr>
            <a:spLocks noGrp="1"/>
          </p:cNvSpPr>
          <p:nvPr>
            <p:ph type="title"/>
          </p:nvPr>
        </p:nvSpPr>
        <p:spPr>
          <a:xfrm>
            <a:off x="838200" y="132522"/>
            <a:ext cx="10515600" cy="548516"/>
          </a:xfrm>
        </p:spPr>
        <p:txBody>
          <a:bodyPr>
            <a:normAutofit fontScale="90000"/>
          </a:bodyPr>
          <a:lstStyle/>
          <a:p>
            <a:pPr algn="ctr"/>
            <a:r>
              <a:rPr lang="en-US" dirty="0"/>
              <a:t>Example</a:t>
            </a:r>
          </a:p>
        </p:txBody>
      </p:sp>
      <p:sp>
        <p:nvSpPr>
          <p:cNvPr id="3" name="Content Placeholder 2">
            <a:extLst>
              <a:ext uri="{FF2B5EF4-FFF2-40B4-BE49-F238E27FC236}">
                <a16:creationId xmlns:a16="http://schemas.microsoft.com/office/drawing/2014/main" id="{D8032429-61A4-EE91-FE11-18C9A9B256BD}"/>
              </a:ext>
            </a:extLst>
          </p:cNvPr>
          <p:cNvSpPr>
            <a:spLocks noGrp="1"/>
          </p:cNvSpPr>
          <p:nvPr>
            <p:ph idx="1"/>
          </p:nvPr>
        </p:nvSpPr>
        <p:spPr>
          <a:xfrm>
            <a:off x="172278" y="834886"/>
            <a:ext cx="11181522" cy="5890592"/>
          </a:xfrm>
        </p:spPr>
        <p:txBody>
          <a:bodyPr>
            <a:noAutofit/>
          </a:bodyPr>
          <a:lstStyle/>
          <a:p>
            <a:r>
              <a:rPr lang="en-US" sz="1600" b="1" dirty="0"/>
              <a:t>COUT</a:t>
            </a:r>
          </a:p>
          <a:p>
            <a:r>
              <a:rPr lang="en-US" sz="1600" dirty="0"/>
              <a:t>#include &lt;iostream&gt;</a:t>
            </a:r>
          </a:p>
          <a:p>
            <a:r>
              <a:rPr lang="en-US" sz="1600" dirty="0"/>
              <a:t>using namespace std;</a:t>
            </a:r>
          </a:p>
          <a:p>
            <a:r>
              <a:rPr lang="en-US" sz="1600" dirty="0"/>
              <a:t>int main(){</a:t>
            </a:r>
          </a:p>
          <a:p>
            <a:r>
              <a:rPr lang="en-US" sz="1600" dirty="0"/>
              <a:t>   </a:t>
            </a:r>
            <a:r>
              <a:rPr lang="en-US" sz="1600" dirty="0" err="1"/>
              <a:t>cout</a:t>
            </a:r>
            <a:r>
              <a:rPr lang="en-US" sz="1600" dirty="0"/>
              <a:t>&lt;&lt;"This output is printed on screen";</a:t>
            </a:r>
          </a:p>
          <a:p>
            <a:r>
              <a:rPr lang="en-US" sz="1600" dirty="0"/>
              <a:t>}</a:t>
            </a:r>
          </a:p>
          <a:p>
            <a:r>
              <a:rPr lang="en-US" sz="1600" b="1" dirty="0"/>
              <a:t>Output</a:t>
            </a:r>
          </a:p>
          <a:p>
            <a:r>
              <a:rPr lang="en-US" sz="1600" dirty="0"/>
              <a:t>This output is printed on screen</a:t>
            </a:r>
          </a:p>
          <a:p>
            <a:r>
              <a:rPr lang="en-US" sz="1600" b="1" dirty="0"/>
              <a:t>PUTS</a:t>
            </a:r>
          </a:p>
          <a:p>
            <a:r>
              <a:rPr lang="en-US" sz="1600" dirty="0"/>
              <a:t>#include &lt;iostream&gt;</a:t>
            </a:r>
          </a:p>
          <a:p>
            <a:r>
              <a:rPr lang="en-US" sz="1600" dirty="0"/>
              <a:t>using namespace std;</a:t>
            </a:r>
          </a:p>
          <a:p>
            <a:r>
              <a:rPr lang="en-US" sz="1600" dirty="0"/>
              <a:t>int main(){</a:t>
            </a:r>
          </a:p>
          <a:p>
            <a:r>
              <a:rPr lang="en-US" sz="1600" dirty="0"/>
              <a:t>   puts("This output is printed using puts");</a:t>
            </a:r>
          </a:p>
          <a:p>
            <a:r>
              <a:rPr lang="en-US" sz="1600" dirty="0"/>
              <a:t>}</a:t>
            </a:r>
          </a:p>
          <a:p>
            <a:r>
              <a:rPr lang="en-US" sz="1600" b="1" dirty="0"/>
              <a:t>Output</a:t>
            </a:r>
          </a:p>
          <a:p>
            <a:r>
              <a:rPr lang="en-US" sz="1600" dirty="0"/>
              <a:t>This output is printed using puts</a:t>
            </a:r>
          </a:p>
        </p:txBody>
      </p:sp>
    </p:spTree>
    <p:extLst>
      <p:ext uri="{BB962C8B-B14F-4D97-AF65-F5344CB8AC3E}">
        <p14:creationId xmlns:p14="http://schemas.microsoft.com/office/powerpoint/2010/main" val="1475910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B76B8-5D87-A22F-0EF5-65002B2BD648}"/>
              </a:ext>
            </a:extLst>
          </p:cNvPr>
          <p:cNvSpPr>
            <a:spLocks noGrp="1"/>
          </p:cNvSpPr>
          <p:nvPr>
            <p:ph type="title"/>
          </p:nvPr>
        </p:nvSpPr>
        <p:spPr>
          <a:xfrm>
            <a:off x="838200" y="92766"/>
            <a:ext cx="10515600" cy="410818"/>
          </a:xfrm>
        </p:spPr>
        <p:txBody>
          <a:bodyPr>
            <a:noAutofit/>
          </a:bodyPr>
          <a:lstStyle/>
          <a:p>
            <a:pPr algn="ctr"/>
            <a:r>
              <a:rPr lang="en-US" sz="2400" b="1" dirty="0"/>
              <a:t>Example</a:t>
            </a:r>
          </a:p>
        </p:txBody>
      </p:sp>
      <p:sp>
        <p:nvSpPr>
          <p:cNvPr id="3" name="Content Placeholder 2">
            <a:extLst>
              <a:ext uri="{FF2B5EF4-FFF2-40B4-BE49-F238E27FC236}">
                <a16:creationId xmlns:a16="http://schemas.microsoft.com/office/drawing/2014/main" id="{907D4045-B540-E9E7-68CC-F9D6D29764BF}"/>
              </a:ext>
            </a:extLst>
          </p:cNvPr>
          <p:cNvSpPr>
            <a:spLocks noGrp="1"/>
          </p:cNvSpPr>
          <p:nvPr>
            <p:ph idx="1"/>
          </p:nvPr>
        </p:nvSpPr>
        <p:spPr>
          <a:xfrm>
            <a:off x="238539" y="636104"/>
            <a:ext cx="11115261" cy="6129130"/>
          </a:xfrm>
        </p:spPr>
        <p:txBody>
          <a:bodyPr>
            <a:normAutofit/>
          </a:bodyPr>
          <a:lstStyle/>
          <a:p>
            <a:r>
              <a:rPr lang="en-US" sz="2400" dirty="0"/>
              <a:t>IN STREAM</a:t>
            </a:r>
          </a:p>
          <a:p>
            <a:r>
              <a:rPr lang="en-US" sz="2400" dirty="0"/>
              <a:t>CIN</a:t>
            </a:r>
          </a:p>
          <a:p>
            <a:r>
              <a:rPr lang="en-US" sz="2400" dirty="0"/>
              <a:t>#include &lt;iostream&gt;</a:t>
            </a:r>
          </a:p>
          <a:p>
            <a:r>
              <a:rPr lang="en-US" sz="2400" dirty="0"/>
              <a:t>using namespace std;</a:t>
            </a:r>
          </a:p>
          <a:p>
            <a:r>
              <a:rPr lang="en-US" sz="2400" dirty="0"/>
              <a:t>int main(){</a:t>
            </a:r>
          </a:p>
          <a:p>
            <a:r>
              <a:rPr lang="en-US" sz="2400" dirty="0"/>
              <a:t>   int no;</a:t>
            </a:r>
          </a:p>
          <a:p>
            <a:r>
              <a:rPr lang="en-US" sz="2400" dirty="0"/>
              <a:t>   </a:t>
            </a:r>
            <a:r>
              <a:rPr lang="en-US" sz="2400" dirty="0" err="1"/>
              <a:t>cout</a:t>
            </a:r>
            <a:r>
              <a:rPr lang="en-US" sz="2400" dirty="0"/>
              <a:t>&lt;&lt;"Enter a number ";</a:t>
            </a:r>
          </a:p>
          <a:p>
            <a:r>
              <a:rPr lang="en-US" sz="2400" dirty="0"/>
              <a:t>   </a:t>
            </a:r>
            <a:r>
              <a:rPr lang="en-US" sz="2400" dirty="0" err="1"/>
              <a:t>cin</a:t>
            </a:r>
            <a:r>
              <a:rPr lang="en-US" sz="2400" dirty="0"/>
              <a:t>&gt;&gt;no;</a:t>
            </a:r>
          </a:p>
          <a:p>
            <a:r>
              <a:rPr lang="en-US" sz="2400" dirty="0"/>
              <a:t>   </a:t>
            </a:r>
            <a:r>
              <a:rPr lang="en-US" sz="2400" dirty="0" err="1"/>
              <a:t>cout</a:t>
            </a:r>
            <a:r>
              <a:rPr lang="en-US" sz="2400" dirty="0"/>
              <a:t>&lt;&lt;"Number entered using </a:t>
            </a:r>
            <a:r>
              <a:rPr lang="en-US" sz="2400" dirty="0" err="1"/>
              <a:t>cin</a:t>
            </a:r>
            <a:r>
              <a:rPr lang="en-US" sz="2400" dirty="0"/>
              <a:t> is "&lt;</a:t>
            </a:r>
          </a:p>
          <a:p>
            <a:r>
              <a:rPr lang="en-US" sz="2400" dirty="0"/>
              <a:t>Output</a:t>
            </a:r>
          </a:p>
          <a:p>
            <a:endParaRPr lang="en-US" sz="2400" dirty="0"/>
          </a:p>
          <a:p>
            <a:r>
              <a:rPr lang="en-US" sz="2400" dirty="0"/>
              <a:t>Enter a number 3453</a:t>
            </a:r>
          </a:p>
          <a:p>
            <a:r>
              <a:rPr lang="en-US" sz="2400" dirty="0"/>
              <a:t>Number entered using </a:t>
            </a:r>
            <a:r>
              <a:rPr lang="en-US" sz="2400" dirty="0" err="1"/>
              <a:t>cin</a:t>
            </a:r>
            <a:r>
              <a:rPr lang="en-US" sz="2400" dirty="0"/>
              <a:t> is 3453</a:t>
            </a:r>
          </a:p>
        </p:txBody>
      </p:sp>
    </p:spTree>
    <p:extLst>
      <p:ext uri="{BB962C8B-B14F-4D97-AF65-F5344CB8AC3E}">
        <p14:creationId xmlns:p14="http://schemas.microsoft.com/office/powerpoint/2010/main" val="1484002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CA5EC-3770-37A6-4847-D5B316781A27}"/>
              </a:ext>
            </a:extLst>
          </p:cNvPr>
          <p:cNvSpPr>
            <a:spLocks noGrp="1"/>
          </p:cNvSpPr>
          <p:nvPr>
            <p:ph type="title"/>
          </p:nvPr>
        </p:nvSpPr>
        <p:spPr>
          <a:xfrm>
            <a:off x="838200" y="106018"/>
            <a:ext cx="10515600" cy="575020"/>
          </a:xfrm>
        </p:spPr>
        <p:txBody>
          <a:bodyPr>
            <a:normAutofit/>
          </a:bodyPr>
          <a:lstStyle/>
          <a:p>
            <a:pPr algn="ctr"/>
            <a:r>
              <a:rPr lang="en-US" sz="2800" b="1" dirty="0"/>
              <a:t>Example</a:t>
            </a:r>
          </a:p>
        </p:txBody>
      </p:sp>
      <p:sp>
        <p:nvSpPr>
          <p:cNvPr id="3" name="Content Placeholder 2">
            <a:extLst>
              <a:ext uri="{FF2B5EF4-FFF2-40B4-BE49-F238E27FC236}">
                <a16:creationId xmlns:a16="http://schemas.microsoft.com/office/drawing/2014/main" id="{9030D5B6-94BE-298D-A094-7D486C7ACA16}"/>
              </a:ext>
            </a:extLst>
          </p:cNvPr>
          <p:cNvSpPr>
            <a:spLocks noGrp="1"/>
          </p:cNvSpPr>
          <p:nvPr>
            <p:ph idx="1"/>
          </p:nvPr>
        </p:nvSpPr>
        <p:spPr>
          <a:xfrm>
            <a:off x="159026" y="861390"/>
            <a:ext cx="11194774" cy="5890591"/>
          </a:xfrm>
        </p:spPr>
        <p:txBody>
          <a:bodyPr>
            <a:normAutofit fontScale="70000" lnSpcReduction="20000"/>
          </a:bodyPr>
          <a:lstStyle/>
          <a:p>
            <a:r>
              <a:rPr lang="en-US" b="1" dirty="0"/>
              <a:t>gets</a:t>
            </a:r>
          </a:p>
          <a:p>
            <a:endParaRPr lang="en-US" dirty="0"/>
          </a:p>
          <a:p>
            <a:r>
              <a:rPr lang="en-US" dirty="0"/>
              <a:t>#include &lt;iostream&gt;</a:t>
            </a:r>
          </a:p>
          <a:p>
            <a:r>
              <a:rPr lang="en-US" dirty="0"/>
              <a:t>using namespace std;</a:t>
            </a:r>
          </a:p>
          <a:p>
            <a:r>
              <a:rPr lang="en-US" dirty="0"/>
              <a:t>int main(){</a:t>
            </a:r>
          </a:p>
          <a:p>
            <a:r>
              <a:rPr lang="en-US" dirty="0"/>
              <a:t>   char </a:t>
            </a:r>
            <a:r>
              <a:rPr lang="en-US" dirty="0" err="1"/>
              <a:t>ch</a:t>
            </a:r>
            <a:r>
              <a:rPr lang="en-US" dirty="0"/>
              <a:t>[10];</a:t>
            </a:r>
          </a:p>
          <a:p>
            <a:r>
              <a:rPr lang="en-US" dirty="0"/>
              <a:t>   puts("Enter a character array");</a:t>
            </a:r>
          </a:p>
          <a:p>
            <a:r>
              <a:rPr lang="en-US" dirty="0"/>
              <a:t>   gets(</a:t>
            </a:r>
            <a:r>
              <a:rPr lang="en-US" dirty="0" err="1"/>
              <a:t>ch</a:t>
            </a:r>
            <a:r>
              <a:rPr lang="en-US" dirty="0"/>
              <a:t>);</a:t>
            </a:r>
          </a:p>
          <a:p>
            <a:r>
              <a:rPr lang="en-US" dirty="0"/>
              <a:t>   puts("The character array entered using gets is : ");</a:t>
            </a:r>
          </a:p>
          <a:p>
            <a:r>
              <a:rPr lang="en-US" dirty="0"/>
              <a:t>   puts(</a:t>
            </a:r>
            <a:r>
              <a:rPr lang="en-US" dirty="0" err="1"/>
              <a:t>ch</a:t>
            </a:r>
            <a:r>
              <a:rPr lang="en-US" dirty="0"/>
              <a:t>);</a:t>
            </a:r>
          </a:p>
          <a:p>
            <a:r>
              <a:rPr lang="en-US" dirty="0"/>
              <a:t>}</a:t>
            </a:r>
          </a:p>
          <a:p>
            <a:r>
              <a:rPr lang="en-US" dirty="0"/>
              <a:t>Output</a:t>
            </a:r>
          </a:p>
          <a:p>
            <a:endParaRPr lang="en-US" dirty="0"/>
          </a:p>
          <a:p>
            <a:r>
              <a:rPr lang="en-US" dirty="0"/>
              <a:t>Enter a character array</a:t>
            </a:r>
          </a:p>
          <a:p>
            <a:r>
              <a:rPr lang="en-US" dirty="0" err="1"/>
              <a:t>thdgf</a:t>
            </a:r>
            <a:endParaRPr lang="en-US" dirty="0"/>
          </a:p>
          <a:p>
            <a:r>
              <a:rPr lang="en-US" dirty="0"/>
              <a:t>The character array entered using gets is :</a:t>
            </a:r>
          </a:p>
          <a:p>
            <a:r>
              <a:rPr lang="en-US" dirty="0" err="1"/>
              <a:t>thdgf</a:t>
            </a:r>
            <a:endParaRPr lang="en-US" dirty="0"/>
          </a:p>
        </p:txBody>
      </p:sp>
    </p:spTree>
    <p:extLst>
      <p:ext uri="{BB962C8B-B14F-4D97-AF65-F5344CB8AC3E}">
        <p14:creationId xmlns:p14="http://schemas.microsoft.com/office/powerpoint/2010/main" val="19584581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384</Words>
  <Application>Microsoft Office PowerPoint</Application>
  <PresentationFormat>Widescreen</PresentationFormat>
  <Paragraphs>58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Stream in c++</vt:lpstr>
      <vt:lpstr>Example</vt:lpstr>
      <vt:lpstr>Example</vt:lpstr>
      <vt:lpstr>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Stream in c++</dc:title>
  <dc:creator>hp</dc:creator>
  <cp:lastModifiedBy>hp</cp:lastModifiedBy>
  <cp:revision>1</cp:revision>
  <dcterms:created xsi:type="dcterms:W3CDTF">2022-05-20T09:45:28Z</dcterms:created>
  <dcterms:modified xsi:type="dcterms:W3CDTF">2022-05-20T09:49:45Z</dcterms:modified>
</cp:coreProperties>
</file>