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51A5D-045E-B335-8D99-5F4CA1D00E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822A0C-F168-A66D-9D2B-5520C0713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91C24-5667-82ED-283D-D7D916D5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E75B-7A05-49AF-A350-42DD24A6C70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43036-BA30-E357-CB2E-6A377D802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016F1-CCED-CE61-D189-74DB6F01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799A-CC01-42B8-9B4A-C3E34A3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0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B1F84-2EA8-5324-69D3-E4230F3C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18BD15-64E5-E0E4-6953-13E62106F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64106-8F9C-D726-A99C-D543920AE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E75B-7A05-49AF-A350-42DD24A6C70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3FBAD-6953-82CE-B6A9-0EC2131DE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0D464-071F-BFAF-8D20-462E10BD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799A-CC01-42B8-9B4A-C3E34A3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1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1FE88C-18D6-3C09-5421-24C675CEEF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24BC7B-7A84-A123-15B0-B2F2EFEAA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E5677-70C8-7DCE-378F-F830C2045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E75B-7A05-49AF-A350-42DD24A6C70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F679C-009D-0267-BA8F-312406B65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8F4E7-8EE7-0A6D-82E2-5EE0EE98E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799A-CC01-42B8-9B4A-C3E34A3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0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F6F22-DEAC-A5C8-6566-06AB98665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68977-2F23-A06F-22DD-C65EF0A4F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113DB-97D9-8FF7-E6EA-19807678D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E75B-7A05-49AF-A350-42DD24A6C70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3A2BA-1ECC-228A-B332-C393F27C6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111EE-F19F-C97D-6371-0E5A69673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799A-CC01-42B8-9B4A-C3E34A3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6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1CDA1-48B8-7AE4-85FA-46ACEA651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3F355-261D-782B-72C9-9D3A759DA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ECC0A-1912-6FC5-0658-A1BBE3BCE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E75B-7A05-49AF-A350-42DD24A6C70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4EC0C-8ECE-DEDA-D2F0-19C531163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2A8E3-D7F2-ADF9-AEDF-C9FDCAA10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799A-CC01-42B8-9B4A-C3E34A3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1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8F9F-16C7-A877-DBB4-627E21FBE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9091C-FF05-3411-5C34-BE6FC198E0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C85021-B195-4DD3-CC3C-3F2818807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B2984C-1FC7-DA03-C741-5EECD7076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E75B-7A05-49AF-A350-42DD24A6C70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1A6D9-3DBA-9BF2-7B36-3E6DA662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4801D-C654-39A6-F572-E701B39F4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799A-CC01-42B8-9B4A-C3E34A3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1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A7D0E-E361-06D2-79EC-5984E3742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D1C13-391C-74FF-63A6-7F057410B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D339AF-B609-A8D2-2113-43E59393E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1C9B92-037A-49BE-D446-E10F5EBCC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85863B-13D4-1DB7-03C3-E4BD2275B7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64005E-A4AB-FED4-D006-7CB900940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E75B-7A05-49AF-A350-42DD24A6C70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04A6E5-89CD-9028-EB5F-FADA06B14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94E14A-6108-805A-60E2-5134A41CD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799A-CC01-42B8-9B4A-C3E34A3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2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730F8-4927-C34E-882B-84DBDA430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C7B2B3-B0CC-BE00-CE1F-29C23D3AD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E75B-7A05-49AF-A350-42DD24A6C70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8750A3-77AC-E51C-5A37-CF6D58B87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6069CA-DB8C-CBE7-E43E-CD0E3FF11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799A-CC01-42B8-9B4A-C3E34A3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42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090ACA-C228-1D87-165A-93583CB31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E75B-7A05-49AF-A350-42DD24A6C70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355504-E969-F414-68F1-A9E89282F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2FF663-F0A0-40BA-6EAC-A2043A032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799A-CC01-42B8-9B4A-C3E34A3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7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B44DE-723C-7A64-D2BD-E9B328318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DE2A5-A7B8-FDD9-5879-B839B5B71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41AF70-3C95-9C45-F93F-AE5EAA31C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3C00BF-06A0-F6B0-5509-8C99445FE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E75B-7A05-49AF-A350-42DD24A6C70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3C7B96-2F30-3FBD-1EE1-3FB12EE0D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5B6CC-A356-5686-A180-4981ECE25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799A-CC01-42B8-9B4A-C3E34A3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03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300A7-72C0-43E9-FB2B-161BFDB5D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E572D3-E16D-F8D4-BF7C-2D6511A4F8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CF0E8B-7C61-57F1-8712-80662ED3C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DB33F-282A-DF21-AF37-C8F7BFE48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7E75B-7A05-49AF-A350-42DD24A6C70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F9B01-2365-BE42-4C6E-EAF5F4AA8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7BDC7-24D3-9A05-7B1D-6FC5B4641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4799A-CC01-42B8-9B4A-C3E34A3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96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BA0D61-6E92-501B-1D8C-E5D9B915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B148D1-A3B2-35ED-1CEF-FD4CFBE9D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6F1FC-D627-ABEC-64EC-36074F56E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7E75B-7A05-49AF-A350-42DD24A6C70C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39703-F0C0-54BC-B78C-BAA8E0E531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26A92-A662-6C6C-CF2C-8EF8814CA3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4799A-CC01-42B8-9B4A-C3E34A386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4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1B3F4-BF78-0D78-1388-FF3808510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8783"/>
            <a:ext cx="9144000" cy="384313"/>
          </a:xfrm>
        </p:spPr>
        <p:txBody>
          <a:bodyPr>
            <a:normAutofit/>
          </a:bodyPr>
          <a:lstStyle/>
          <a:p>
            <a:r>
              <a:rPr lang="en-US" sz="1600" b="1" dirty="0"/>
              <a:t>TEMPLATES IN C++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69EEC-C242-4946-D1CC-CB1746072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83" y="781877"/>
            <a:ext cx="10469217" cy="5877339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A C++ template is a powerful feature added to C++.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It allows you to define the generic classes and generic functions and thus provides support for generic programming.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 Generic programming is a technique where generic types are used as parameters in algorithms so that they can work for a variety of data types.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Templates can be represented in two ways: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Function templates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Class templates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b="1" dirty="0"/>
              <a:t>Function Templates</a:t>
            </a:r>
            <a:r>
              <a:rPr lang="en-US" sz="1800" dirty="0"/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We can define a template for a function. For example, if we have an add() function, we can create versions of the add function for adding the int, float or double type values.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b="1" dirty="0"/>
              <a:t>Class Template: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We can define a template for a class. For example, a class template can be created for the array class that can accept the array of various types such as int array, float array or double array.</a:t>
            </a:r>
          </a:p>
        </p:txBody>
      </p:sp>
    </p:spTree>
    <p:extLst>
      <p:ext uri="{BB962C8B-B14F-4D97-AF65-F5344CB8AC3E}">
        <p14:creationId xmlns:p14="http://schemas.microsoft.com/office/powerpoint/2010/main" val="1944313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107F2-04B9-5347-8028-E657C17A5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6753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/>
              <a:t>FUNCTION TEMPLATES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4A2E0-4740-A46A-C384-F87F62DB5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1" y="781878"/>
            <a:ext cx="11102009" cy="5950225"/>
          </a:xfrm>
        </p:spPr>
        <p:txBody>
          <a:bodyPr>
            <a:noAutofit/>
          </a:bodyPr>
          <a:lstStyle/>
          <a:p>
            <a:r>
              <a:rPr lang="en-US" sz="2400" dirty="0"/>
              <a:t>Function Template</a:t>
            </a:r>
          </a:p>
          <a:p>
            <a:r>
              <a:rPr lang="en-US" sz="2400" dirty="0"/>
              <a:t>Generic functions use the concept of a function template. Generic functions define a set of operations that can be applied to the various types of data.</a:t>
            </a:r>
          </a:p>
          <a:p>
            <a:r>
              <a:rPr lang="en-US" sz="2400" dirty="0"/>
              <a:t>The type of the data that the function will operate on depends on the type of the data passed as a parameter.</a:t>
            </a:r>
          </a:p>
          <a:p>
            <a:r>
              <a:rPr lang="en-US" sz="2400" dirty="0"/>
              <a:t>For example, Quick sorting algorithm is implemented using a generic function, it can be implemented to an array of integers or array of floats.</a:t>
            </a:r>
          </a:p>
          <a:p>
            <a:r>
              <a:rPr lang="en-US" sz="2400" dirty="0"/>
              <a:t>A Generic function is created by using the keyword template. The template defines what function will do.</a:t>
            </a:r>
          </a:p>
          <a:p>
            <a:r>
              <a:rPr lang="en-US" sz="2400" dirty="0"/>
              <a:t>Syntax of Function Template</a:t>
            </a:r>
          </a:p>
          <a:p>
            <a:r>
              <a:rPr lang="en-US" sz="2400" dirty="0"/>
              <a:t>template &lt; class </a:t>
            </a:r>
            <a:r>
              <a:rPr lang="en-US" sz="2400" dirty="0" err="1"/>
              <a:t>Ttype</a:t>
            </a:r>
            <a:r>
              <a:rPr lang="en-US" sz="2400" dirty="0"/>
              <a:t>&gt; </a:t>
            </a:r>
            <a:r>
              <a:rPr lang="en-US" sz="2400" dirty="0" err="1"/>
              <a:t>ret_type</a:t>
            </a:r>
            <a:r>
              <a:rPr lang="en-US" sz="2400" dirty="0"/>
              <a:t> </a:t>
            </a:r>
            <a:r>
              <a:rPr lang="en-US" sz="2400" dirty="0" err="1"/>
              <a:t>func_name</a:t>
            </a:r>
            <a:r>
              <a:rPr lang="en-US" sz="2400" dirty="0"/>
              <a:t>(</a:t>
            </a:r>
            <a:r>
              <a:rPr lang="en-US" sz="2400" dirty="0" err="1"/>
              <a:t>parameter_list</a:t>
            </a:r>
            <a:r>
              <a:rPr lang="en-US" sz="2400" dirty="0"/>
              <a:t>)  </a:t>
            </a:r>
          </a:p>
          <a:p>
            <a:r>
              <a:rPr lang="en-US" sz="2400" dirty="0"/>
              <a:t>{  </a:t>
            </a:r>
          </a:p>
          <a:p>
            <a:r>
              <a:rPr lang="en-US" sz="2400" dirty="0"/>
              <a:t>    // body of function.  </a:t>
            </a:r>
          </a:p>
          <a:p>
            <a:r>
              <a:rPr lang="en-US" sz="2400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4110405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57EA9-DC23-EE89-EF89-D4A05AD6F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522"/>
            <a:ext cx="10515600" cy="42406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0D430-BDA4-3B44-AD6D-DDE00EE97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61" y="556592"/>
            <a:ext cx="10982739" cy="6168886"/>
          </a:xfrm>
        </p:spPr>
        <p:txBody>
          <a:bodyPr>
            <a:normAutofit fontScale="77500" lnSpcReduction="20000"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#include &lt;iostream&gt; 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using namespace std; 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template&lt;class T&gt; T add(T &amp;</a:t>
            </a:r>
            <a:r>
              <a:rPr lang="en-US" sz="1600" dirty="0" err="1">
                <a:solidFill>
                  <a:srgbClr val="FF0000"/>
                </a:solidFill>
              </a:rPr>
              <a:t>a,T</a:t>
            </a:r>
            <a:r>
              <a:rPr lang="en-US" sz="1600" dirty="0">
                <a:solidFill>
                  <a:srgbClr val="FF0000"/>
                </a:solidFill>
              </a:rPr>
              <a:t> &amp;b) 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{ 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  T result = </a:t>
            </a:r>
            <a:r>
              <a:rPr lang="en-US" sz="1600" dirty="0" err="1">
                <a:solidFill>
                  <a:srgbClr val="FF0000"/>
                </a:solidFill>
              </a:rPr>
              <a:t>a+b</a:t>
            </a:r>
            <a:r>
              <a:rPr lang="en-US" sz="1600" dirty="0">
                <a:solidFill>
                  <a:srgbClr val="FF0000"/>
                </a:solidFill>
              </a:rPr>
              <a:t>; 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  return result; 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   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} 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int main() 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{ 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int </a:t>
            </a:r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dirty="0">
                <a:solidFill>
                  <a:srgbClr val="FF0000"/>
                </a:solidFill>
              </a:rPr>
              <a:t> =2; 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int j =3; 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float m = 2.3; 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float n = 1.2; 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</a:t>
            </a:r>
            <a:r>
              <a:rPr lang="en-US" sz="1600" dirty="0" err="1">
                <a:solidFill>
                  <a:srgbClr val="FF0000"/>
                </a:solidFill>
              </a:rPr>
              <a:t>cout</a:t>
            </a:r>
            <a:r>
              <a:rPr lang="en-US" sz="1600" dirty="0">
                <a:solidFill>
                  <a:srgbClr val="FF0000"/>
                </a:solidFill>
              </a:rPr>
              <a:t>&lt;&lt;"Addition of </a:t>
            </a:r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dirty="0">
                <a:solidFill>
                  <a:srgbClr val="FF0000"/>
                </a:solidFill>
              </a:rPr>
              <a:t> and j is :"&lt;&lt;add(</a:t>
            </a:r>
            <a:r>
              <a:rPr lang="en-US" sz="1600" dirty="0" err="1">
                <a:solidFill>
                  <a:srgbClr val="FF0000"/>
                </a:solidFill>
              </a:rPr>
              <a:t>i,j</a:t>
            </a:r>
            <a:r>
              <a:rPr lang="en-US" sz="1600" dirty="0">
                <a:solidFill>
                  <a:srgbClr val="FF0000"/>
                </a:solidFill>
              </a:rPr>
              <a:t>); 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</a:t>
            </a:r>
            <a:r>
              <a:rPr lang="en-US" sz="1600" dirty="0" err="1">
                <a:solidFill>
                  <a:srgbClr val="FF0000"/>
                </a:solidFill>
              </a:rPr>
              <a:t>cout</a:t>
            </a:r>
            <a:r>
              <a:rPr lang="en-US" sz="1600" dirty="0">
                <a:solidFill>
                  <a:srgbClr val="FF0000"/>
                </a:solidFill>
              </a:rPr>
              <a:t>&lt;&lt;'\n'; 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</a:t>
            </a:r>
            <a:r>
              <a:rPr lang="en-US" sz="1600" dirty="0" err="1">
                <a:solidFill>
                  <a:srgbClr val="FF0000"/>
                </a:solidFill>
              </a:rPr>
              <a:t>cout</a:t>
            </a:r>
            <a:r>
              <a:rPr lang="en-US" sz="1600" dirty="0">
                <a:solidFill>
                  <a:srgbClr val="FF0000"/>
                </a:solidFill>
              </a:rPr>
              <a:t>&lt;&lt;"Addition of m and n is :"&lt;&lt;add(</a:t>
            </a:r>
            <a:r>
              <a:rPr lang="en-US" sz="1600" dirty="0" err="1">
                <a:solidFill>
                  <a:srgbClr val="FF0000"/>
                </a:solidFill>
              </a:rPr>
              <a:t>m,n</a:t>
            </a:r>
            <a:r>
              <a:rPr lang="en-US" sz="1600" dirty="0">
                <a:solidFill>
                  <a:srgbClr val="FF0000"/>
                </a:solidFill>
              </a:rPr>
              <a:t>); 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return 0; 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}  </a:t>
            </a:r>
          </a:p>
          <a:p>
            <a:r>
              <a:rPr lang="en-US" sz="1600" dirty="0">
                <a:solidFill>
                  <a:srgbClr val="FF0000"/>
                </a:solidFill>
              </a:rPr>
              <a:t>Output:</a:t>
            </a:r>
          </a:p>
          <a:p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Addition of </a:t>
            </a:r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dirty="0">
                <a:solidFill>
                  <a:srgbClr val="FF0000"/>
                </a:solidFill>
              </a:rPr>
              <a:t> and j is :5</a:t>
            </a:r>
          </a:p>
          <a:p>
            <a:r>
              <a:rPr lang="en-US" sz="1600" dirty="0">
                <a:solidFill>
                  <a:srgbClr val="FF0000"/>
                </a:solidFill>
              </a:rPr>
              <a:t>Addition of m and n is :3.5</a:t>
            </a:r>
          </a:p>
        </p:txBody>
      </p:sp>
    </p:spTree>
    <p:extLst>
      <p:ext uri="{BB962C8B-B14F-4D97-AF65-F5344CB8AC3E}">
        <p14:creationId xmlns:p14="http://schemas.microsoft.com/office/powerpoint/2010/main" val="2665941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Widescreen</PresentationFormat>
  <Paragraphs>49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TEMPLATES IN C++</vt:lpstr>
      <vt:lpstr>FUNCTION TEMPLATES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TEMPLATES IN C++</dc:title>
  <dc:creator>hp</dc:creator>
  <cp:lastModifiedBy>hp</cp:lastModifiedBy>
  <cp:revision>1</cp:revision>
  <dcterms:created xsi:type="dcterms:W3CDTF">2022-05-17T09:56:13Z</dcterms:created>
  <dcterms:modified xsi:type="dcterms:W3CDTF">2022-05-17T09:56:16Z</dcterms:modified>
</cp:coreProperties>
</file>