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F558655-0723-4F1B-9BEE-EC1B7C9C079F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91C6D9-171B-4C1A-AEC5-22AA88703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6957-3F04-49B4-83FD-00A241D3860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‘tannin’ –derived French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(tanning substance), denotes range of natural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polyphenols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Tannins- complex organic,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nonnitrogenous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plant products, generally have astringent properties.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Denotes large group of compounds, distributed in the plant kingdom.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‘tannin’- first used by Seguin , 1796 to denote substances having ability to combine with animal hides to convert them into leather which is known as tanning of the hide.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this, tannins are substances which are detected by a tanning test due to its absorption on standard hide powder → test is Goldbeater’s skin test.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CLASSIFICATION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Two major groups on the basis of Goldbeater’s skin test.</a:t>
            </a: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True tannins-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show positive tanning test, high molecular weight compounds, complex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polyphenolics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Pseudotannins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- partly retained by the hide powder and fail to give the test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Based on hydrolytic reaction and nature of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nuclei involved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in the tannins structure, Two major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chemical classes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tannins: 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hydrolysable tannin	* condensed tannins</a:t>
            </a: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Hydrolysable Tannins: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hydrolysed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by mineral acids or enzymes such as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tannase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Invloves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many molecules of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polyphenolic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acids such as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gallic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hexahydrodiphenic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ellagic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acids, bounded through ester linkages to a central glucose molecule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On the basis of the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acids produced after the hydrolysis, they are further categorized under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Gallotannins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composed of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gallic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 or 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Ellagitannins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-contains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hexahydrodiphenic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 which after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intraesterification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produces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ellagic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acid.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CLASSIFICATION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Hydrolysable tannins- Known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pyrogallol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tannins-  as the components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acids on dry distillation are converted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pyrogallol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soluble in water, and their solution produces blue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ferric chloride.</a:t>
            </a: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743606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CLASSIFICATION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Nonhydrolysable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or Condensed Tannins/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proanthocyanidins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readily hydrolysable to simpler molecules with mineral acids and enzymes,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 only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nuclei which are biosynthetically related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found in tannins is flavan-3-o1,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leucoanthocyanidins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flavan-3,4-diol structures. linked to carbohydrates or protein molecules to produce more complex tannin compounds.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Treated with acids or enzymes, polymerize yielding insoluble red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products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phlobaphens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Phlobaphens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give red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many drugs such as cinchona and wild cherry bark.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dry distillation, they yield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catechol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derivatives. </a:t>
            </a:r>
          </a:p>
          <a:p>
            <a:pPr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CLASSIFICATION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Nonhydrolysable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or Condensed Tannins/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proanthocyanidins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Condensed tannins are also soluble in water and produces green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ferric chloride.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Rosaceae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Geraniaceae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Leguminosae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Combretaceae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Rubiaceae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Polygonaceae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etc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Cruciferae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Papaveraceae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totally devoid of tannins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55468"/>
          <a:stretch>
            <a:fillRect/>
          </a:stretch>
        </p:blipFill>
        <p:spPr bwMode="auto">
          <a:xfrm>
            <a:off x="381000" y="3657600"/>
            <a:ext cx="440871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42411"/>
          <a:stretch>
            <a:fillRect/>
          </a:stretch>
        </p:blipFill>
        <p:spPr bwMode="auto">
          <a:xfrm>
            <a:off x="4495800" y="3352800"/>
            <a:ext cx="4312842" cy="260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CLASSIFICATION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Pseudotannins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Pseudotannins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simple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compounds, low molecular weight. do not give Goldbeater’s skin test. Gallic acid,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Chlorogenic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the simple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such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pseudotannins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found in plants, especially in dead tissues and dying cells.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PROPERTIES OF TANNINS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 colloidal solutions with water.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 crystalline substance.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 Soluble in water (exception of some high molecular weight structures), alcohol, dilute alkali, and glycerin.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4. Sparingly soluble in ethyl acetate.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5. Insoluble in organic solvents, except acetone.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6. Molecular weight ranging from 500 to &gt;20,000.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Oligomeric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compounds with multiple structure units  with free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8. Can bind with proteins and form insoluble or soluble  tannin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—protein complexes.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ID TEST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Goldbeater’s skin test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Goldbeater’s skin is a membrane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intestine of Ox. It behaves just like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untanned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animal hide.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 piece of goldbeaters skin previously soaked in 2%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wash D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+ placed in a solution of tannin for 5 minutes + wash with D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 and transferred to 1% FeSO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solution. A change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goldbeater’s skin to brown or black indicates the presence of tannin.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Hydrolysable and condensed tannins  +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pseudotannins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show very little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test.</a:t>
            </a:r>
          </a:p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Phenazone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5 ml of aq. Sol. of tannin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containing drug+0.5 g of sodium acid phosphate. Warm, cool, and filter + 2%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phenazone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solution to the filtrate. All tannins are precipitated as bulky,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precipitate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Gelatin Test: 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1%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gelatine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solution, +  little 10%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chloride + 1% sol. of tannin → precipitation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gelatine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solution.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TANNINS ID TEST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Test for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(Matchstick Test):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modification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phloroglucinol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lignin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Matchstick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contains lignin.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matchstick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dilute extract of the drug, dry, moisten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Conc.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warm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near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flame.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presence of acid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phloroglucinol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stains the lignified wood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pink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Test for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chlorogenic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 dilute solution of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chlorogenic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 + extract + aq. NH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exposed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air, slowly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turns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green → presence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chlorogenic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Vanillin-hydrochloric acid test: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mixture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vanillin: alcohol : dilute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(1:10:10)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reaction produces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phloroglucinol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along with vanillin gives pink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529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TANNINS</vt:lpstr>
      <vt:lpstr>TANNINS CLASSIFICATION</vt:lpstr>
      <vt:lpstr>TANNINS CLASSIFICATION</vt:lpstr>
      <vt:lpstr>TANNINS CLASSIFICATION</vt:lpstr>
      <vt:lpstr>TANNINS CLASSIFICATION</vt:lpstr>
      <vt:lpstr>TANNINS CLASSIFICATION</vt:lpstr>
      <vt:lpstr>TANNINS ID TEST</vt:lpstr>
      <vt:lpstr>TANNINS ID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26</cp:revision>
  <dcterms:created xsi:type="dcterms:W3CDTF">2020-04-10T08:42:29Z</dcterms:created>
  <dcterms:modified xsi:type="dcterms:W3CDTF">2020-04-11T06:13:55Z</dcterms:modified>
</cp:coreProperties>
</file>