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7500" autoAdjust="0"/>
    <p:restoredTop sz="94660"/>
  </p:normalViewPr>
  <p:slideViewPr>
    <p:cSldViewPr>
      <p:cViewPr>
        <p:scale>
          <a:sx n="75" d="100"/>
          <a:sy n="75" d="100"/>
        </p:scale>
        <p:origin x="-173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41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07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6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67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91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16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0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2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3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5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7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Traction Vector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189999" cy="967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 Traction vector is resultant of stress vector acting on a plane.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 Traction vector is resultant of normal stress vector and shear stress vector.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23900" y="36195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447800" y="43434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304800" y="4343400"/>
            <a:ext cx="1143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3800" y="4419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25146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1054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812800" y="3276600"/>
            <a:ext cx="1854200" cy="1574800"/>
            <a:chOff x="2108200" y="3124200"/>
            <a:chExt cx="1854200" cy="1574800"/>
          </a:xfrm>
        </p:grpSpPr>
        <p:sp>
          <p:nvSpPr>
            <p:cNvPr id="14" name="Freeform 13"/>
            <p:cNvSpPr/>
            <p:nvPr/>
          </p:nvSpPr>
          <p:spPr>
            <a:xfrm>
              <a:off x="2108200" y="3136900"/>
              <a:ext cx="647700" cy="1562100"/>
            </a:xfrm>
            <a:custGeom>
              <a:avLst/>
              <a:gdLst>
                <a:gd name="connsiteX0" fmla="*/ 647700 w 647700"/>
                <a:gd name="connsiteY0" fmla="*/ 0 h 1562100"/>
                <a:gd name="connsiteX1" fmla="*/ 0 w 647700"/>
                <a:gd name="connsiteY1" fmla="*/ 1562100 h 156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7700" h="1562100">
                  <a:moveTo>
                    <a:pt x="647700" y="0"/>
                  </a:moveTo>
                  <a:cubicBezTo>
                    <a:pt x="398991" y="647700"/>
                    <a:pt x="150283" y="1295400"/>
                    <a:pt x="0" y="156210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4" idx="1"/>
            </p:cNvCxnSpPr>
            <p:nvPr/>
          </p:nvCxnSpPr>
          <p:spPr>
            <a:xfrm flipV="1">
              <a:off x="2108200" y="4191000"/>
              <a:ext cx="1854200" cy="50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43200" y="3124200"/>
              <a:ext cx="1219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590800" y="4343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3048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876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638300" y="33909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19400" y="24384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438400" y="3352800"/>
            <a:ext cx="152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vector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5520000" flipH="1" flipV="1">
            <a:off x="1587500" y="2876072"/>
            <a:ext cx="1371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00400" y="2438400"/>
            <a:ext cx="147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stress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1295400" y="37338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12420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1219200" y="3048000"/>
            <a:ext cx="1524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33600" y="2286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2819400"/>
            <a:ext cx="136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Shear  </a:t>
            </a:r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62200" y="20574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Traction vector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2782094" y="4609306"/>
            <a:ext cx="449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0" y="2438400"/>
            <a:ext cx="38264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stress = component of traction</a:t>
            </a:r>
          </a:p>
          <a:p>
            <a:r>
              <a:rPr lang="en-US" dirty="0" smtClean="0"/>
              <a:t>    vector along normal vector</a:t>
            </a:r>
          </a:p>
          <a:p>
            <a:endParaRPr lang="en-US" dirty="0" smtClean="0"/>
          </a:p>
          <a:p>
            <a:r>
              <a:rPr lang="el-GR" dirty="0" smtClean="0"/>
              <a:t>σ</a:t>
            </a:r>
            <a:r>
              <a:rPr lang="en-US" baseline="-25000" dirty="0" smtClean="0"/>
              <a:t>n </a:t>
            </a:r>
          </a:p>
          <a:p>
            <a:r>
              <a:rPr lang="en-US" dirty="0" smtClean="0"/>
              <a:t>= dot product of T and normal vector 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70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Traction Vector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Four-bar mechanism</dc:title>
  <dc:creator>CAD LAB</dc:creator>
  <cp:lastModifiedBy>Administrator</cp:lastModifiedBy>
  <cp:revision>172</cp:revision>
  <dcterms:created xsi:type="dcterms:W3CDTF">2020-01-11T05:25:05Z</dcterms:created>
  <dcterms:modified xsi:type="dcterms:W3CDTF">2022-02-03T06:23:55Z</dcterms:modified>
</cp:coreProperties>
</file>