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4" r:id="rId2"/>
    <p:sldId id="291" r:id="rId3"/>
    <p:sldId id="292" r:id="rId4"/>
    <p:sldId id="293" r:id="rId5"/>
    <p:sldId id="294" r:id="rId6"/>
    <p:sldId id="28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>
      <p:cViewPr varScale="1">
        <p:scale>
          <a:sx n="121" d="100"/>
          <a:sy n="121" d="100"/>
        </p:scale>
        <p:origin x="-15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23458-9811-4974-AE41-248150339C95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35C6-D38B-43A1-BDE0-08CBD236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B16149-E3CC-42FC-BBC3-44041A3B0C1C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FA40D5-2E8C-4934-B3B0-FB6FE42CC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businessjargons.com/wp-content/uploads/2015/12/North-West-Corner-1b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Example for unbalanced assignment problem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Ques-1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Find Solution of Assignment problem using Hungarian method (MIN case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since the matrix is not square matrix the problem is unbalanced we add a dummy job 5 with corresponding entry zero(0).</a:t>
            </a: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828800"/>
          <a:ext cx="769620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295400"/>
                <a:gridCol w="1219200"/>
                <a:gridCol w="1143000"/>
                <a:gridCol w="1219200"/>
                <a:gridCol w="12192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Machines</a:t>
                      </a:r>
                    </a:p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/Job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A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B  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C 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D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 1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 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 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6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7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 2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10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12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11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14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16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 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 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 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 4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 8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 7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6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9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6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Modified matrix:</a:t>
            </a:r>
          </a:p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N X N ,   N=5</a:t>
            </a:r>
          </a:p>
          <a:p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914402"/>
          <a:ext cx="7467600" cy="412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219200"/>
                <a:gridCol w="1371600"/>
                <a:gridCol w="1143000"/>
                <a:gridCol w="1143000"/>
                <a:gridCol w="1143000"/>
              </a:tblGrid>
              <a:tr h="660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Machine</a:t>
                      </a:r>
                    </a:p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/Jobs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  A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  B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  C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  D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  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4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6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2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7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Arial" pitchFamily="34" charset="0"/>
                          <a:cs typeface="Arial" pitchFamily="34" charset="0"/>
                        </a:rPr>
                        <a:t>   10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12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11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14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16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4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2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1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5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8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7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6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9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6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5(Dummy)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0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0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0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0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  0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We subtract the smallest elements from all the elements from respective rows.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 get-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676400"/>
          <a:ext cx="72390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A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B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C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D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We subtract all the smallest elements from all the elements in the respective column.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 get-</a:t>
            </a:r>
          </a:p>
          <a:p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/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✓</a:t>
            </a:r>
          </a:p>
          <a:p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✓</a:t>
            </a:r>
          </a:p>
          <a:p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✓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676400"/>
          <a:ext cx="72390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A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B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C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D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1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2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4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5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943600" y="3810000"/>
          <a:ext cx="457200" cy="508000"/>
        </p:xfrm>
        <a:graphic>
          <a:graphicData uri="http://schemas.openxmlformats.org/presentationml/2006/ole">
            <p:oleObj spid="_x0000_s5122" name="Equation" r:id="rId3" imgW="114120" imgH="126720" progId="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086600" y="4572000"/>
          <a:ext cx="457200" cy="508000"/>
        </p:xfrm>
        <a:graphic>
          <a:graphicData uri="http://schemas.openxmlformats.org/presentationml/2006/ole">
            <p:oleObj spid="_x0000_s5123" name="Equation" r:id="rId4" imgW="114120" imgH="126720" progId="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086600" y="5257800"/>
          <a:ext cx="457200" cy="508000"/>
        </p:xfrm>
        <a:graphic>
          <a:graphicData uri="http://schemas.openxmlformats.org/presentationml/2006/ole">
            <p:oleObj spid="_x0000_s5124" name="Equation" r:id="rId5" imgW="114120" imgH="126720" progId="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867400" y="5257800"/>
          <a:ext cx="457200" cy="508000"/>
        </p:xfrm>
        <a:graphic>
          <a:graphicData uri="http://schemas.openxmlformats.org/presentationml/2006/ole">
            <p:oleObj spid="_x0000_s5125" name="Equation" r:id="rId6" imgW="114120" imgH="126720" progId="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648200" y="5257800"/>
          <a:ext cx="457200" cy="508000"/>
        </p:xfrm>
        <a:graphic>
          <a:graphicData uri="http://schemas.openxmlformats.org/presentationml/2006/ole">
            <p:oleObj spid="_x0000_s5126" name="Equation" r:id="rId7" imgW="114120" imgH="126720" progId="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286000" y="5334000"/>
          <a:ext cx="457200" cy="508000"/>
        </p:xfrm>
        <a:graphic>
          <a:graphicData uri="http://schemas.openxmlformats.org/presentationml/2006/ole">
            <p:oleObj spid="_x0000_s5127" name="Equation" r:id="rId8" imgW="114120" imgH="126720" progId="">
              <p:embed/>
            </p:oleObj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867400" y="2438400"/>
          <a:ext cx="457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286000" y="3124200"/>
          <a:ext cx="4572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648200" y="4572000"/>
          <a:ext cx="457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429000" y="5334000"/>
          <a:ext cx="457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990600" y="3352800"/>
            <a:ext cx="68580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066800" y="4800600"/>
            <a:ext cx="6781800" cy="76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66800" y="5562600"/>
            <a:ext cx="67056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4343400" y="4191000"/>
            <a:ext cx="3581400" cy="76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We will get the matrix after ticking method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Answer = 3 + 10 + 1 + 6 + 0  = 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20//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447800"/>
          <a:ext cx="72390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723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A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B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C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D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 E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724400" y="3581400"/>
          <a:ext cx="457200" cy="508000"/>
        </p:xfrm>
        <a:graphic>
          <a:graphicData uri="http://schemas.openxmlformats.org/presentationml/2006/ole">
            <p:oleObj spid="_x0000_s6146" name="Equation" r:id="rId3" imgW="114120" imgH="126720" progId="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867400" y="2133600"/>
          <a:ext cx="457200" cy="508000"/>
        </p:xfrm>
        <a:graphic>
          <a:graphicData uri="http://schemas.openxmlformats.org/presentationml/2006/ole">
            <p:oleObj spid="_x0000_s6147" name="Equation" r:id="rId4" imgW="114120" imgH="126720" progId="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505200" y="5029200"/>
          <a:ext cx="457200" cy="508000"/>
        </p:xfrm>
        <a:graphic>
          <a:graphicData uri="http://schemas.openxmlformats.org/presentationml/2006/ole">
            <p:oleObj spid="_x0000_s6148" name="Equation" r:id="rId5" imgW="114120" imgH="126720" progId="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286000" y="5029200"/>
          <a:ext cx="457200" cy="508000"/>
        </p:xfrm>
        <a:graphic>
          <a:graphicData uri="http://schemas.openxmlformats.org/presentationml/2006/ole">
            <p:oleObj spid="_x0000_s6149" name="Equation" r:id="rId6" imgW="114120" imgH="126720" progId="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086600" y="4343400"/>
          <a:ext cx="457200" cy="508000"/>
        </p:xfrm>
        <a:graphic>
          <a:graphicData uri="http://schemas.openxmlformats.org/presentationml/2006/ole">
            <p:oleObj spid="_x0000_s6150" name="Equation" r:id="rId7" imgW="114120" imgH="126720" progId="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4648200" y="5029200"/>
          <a:ext cx="457200" cy="508000"/>
        </p:xfrm>
        <a:graphic>
          <a:graphicData uri="http://schemas.openxmlformats.org/presentationml/2006/ole">
            <p:oleObj spid="_x0000_s6151" name="Equation" r:id="rId8" imgW="114120" imgH="126720" progId="">
              <p:embed/>
            </p:oleObj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09800" y="2971800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867400" y="3657600"/>
          <a:ext cx="457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429000" y="2209800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086600" y="5105400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48200" y="4419600"/>
          <a:ext cx="457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Once the demand and supply are equal, the following procedure is followed: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  <a:hlinkClick r:id="rId2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Picture 2" descr="C:\Users\krishna -it\Downloads\North-West-Corner-1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43000"/>
            <a:ext cx="8534400" cy="541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455</Words>
  <Application>Microsoft Office PowerPoint</Application>
  <PresentationFormat>On-screen Show (4:3)</PresentationFormat>
  <Paragraphs>230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Concourse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Harshit-IT</dc:creator>
  <cp:lastModifiedBy>user</cp:lastModifiedBy>
  <cp:revision>17</cp:revision>
  <dcterms:created xsi:type="dcterms:W3CDTF">2022-02-17T09:43:51Z</dcterms:created>
  <dcterms:modified xsi:type="dcterms:W3CDTF">2023-02-16T05:01:21Z</dcterms:modified>
</cp:coreProperties>
</file>