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80" r:id="rId3"/>
    <p:sldId id="257" r:id="rId4"/>
    <p:sldId id="258" r:id="rId5"/>
    <p:sldId id="259" r:id="rId6"/>
    <p:sldId id="260" r:id="rId7"/>
    <p:sldId id="261" r:id="rId8"/>
    <p:sldId id="263" r:id="rId9"/>
    <p:sldId id="264"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1" d="100"/>
          <a:sy n="51" d="100"/>
        </p:scale>
        <p:origin x="89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FDFA9-3B1F-ACE6-E6AF-BF495AB4C5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FAF6AB11-AEBA-A3BA-B7F8-16CB1C7079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8239270E-3934-033E-034C-F992FF2184D2}"/>
              </a:ext>
            </a:extLst>
          </p:cNvPr>
          <p:cNvSpPr>
            <a:spLocks noGrp="1"/>
          </p:cNvSpPr>
          <p:nvPr>
            <p:ph type="dt" sz="half" idx="10"/>
          </p:nvPr>
        </p:nvSpPr>
        <p:spPr/>
        <p:txBody>
          <a:bodyPr/>
          <a:lstStyle/>
          <a:p>
            <a:fld id="{9DA8AEC0-232A-41EF-9D4D-C016163E1DC9}" type="datetimeFigureOut">
              <a:rPr lang="en-IN" smtClean="0"/>
              <a:t>29-04-2023</a:t>
            </a:fld>
            <a:endParaRPr lang="en-IN"/>
          </a:p>
        </p:txBody>
      </p:sp>
      <p:sp>
        <p:nvSpPr>
          <p:cNvPr id="5" name="Footer Placeholder 4">
            <a:extLst>
              <a:ext uri="{FF2B5EF4-FFF2-40B4-BE49-F238E27FC236}">
                <a16:creationId xmlns:a16="http://schemas.microsoft.com/office/drawing/2014/main" id="{D22B5A51-66E3-39C8-77B8-9CDE256574C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C44B41F-CB3B-ED9F-1117-87771B949EFA}"/>
              </a:ext>
            </a:extLst>
          </p:cNvPr>
          <p:cNvSpPr>
            <a:spLocks noGrp="1"/>
          </p:cNvSpPr>
          <p:nvPr>
            <p:ph type="sldNum" sz="quarter" idx="12"/>
          </p:nvPr>
        </p:nvSpPr>
        <p:spPr/>
        <p:txBody>
          <a:bodyPr/>
          <a:lstStyle/>
          <a:p>
            <a:fld id="{0678D058-19D6-4978-AB9D-7EB757B58961}" type="slidenum">
              <a:rPr lang="en-IN" smtClean="0"/>
              <a:t>‹#›</a:t>
            </a:fld>
            <a:endParaRPr lang="en-IN"/>
          </a:p>
        </p:txBody>
      </p:sp>
    </p:spTree>
    <p:extLst>
      <p:ext uri="{BB962C8B-B14F-4D97-AF65-F5344CB8AC3E}">
        <p14:creationId xmlns:p14="http://schemas.microsoft.com/office/powerpoint/2010/main" val="3863716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19069-BAD5-31BB-C9AA-B041A2D29978}"/>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66466154-1639-500D-C5C4-8BBFB6D5DBB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4F70AE0-B9EB-C5CE-FFB7-D5EDED301289}"/>
              </a:ext>
            </a:extLst>
          </p:cNvPr>
          <p:cNvSpPr>
            <a:spLocks noGrp="1"/>
          </p:cNvSpPr>
          <p:nvPr>
            <p:ph type="dt" sz="half" idx="10"/>
          </p:nvPr>
        </p:nvSpPr>
        <p:spPr/>
        <p:txBody>
          <a:bodyPr/>
          <a:lstStyle/>
          <a:p>
            <a:fld id="{9DA8AEC0-232A-41EF-9D4D-C016163E1DC9}" type="datetimeFigureOut">
              <a:rPr lang="en-IN" smtClean="0"/>
              <a:t>29-04-2023</a:t>
            </a:fld>
            <a:endParaRPr lang="en-IN"/>
          </a:p>
        </p:txBody>
      </p:sp>
      <p:sp>
        <p:nvSpPr>
          <p:cNvPr id="5" name="Footer Placeholder 4">
            <a:extLst>
              <a:ext uri="{FF2B5EF4-FFF2-40B4-BE49-F238E27FC236}">
                <a16:creationId xmlns:a16="http://schemas.microsoft.com/office/drawing/2014/main" id="{3E41F9EE-06AC-416D-8796-826C36E7164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5D1E977-372A-DF9A-3186-EB214787E97C}"/>
              </a:ext>
            </a:extLst>
          </p:cNvPr>
          <p:cNvSpPr>
            <a:spLocks noGrp="1"/>
          </p:cNvSpPr>
          <p:nvPr>
            <p:ph type="sldNum" sz="quarter" idx="12"/>
          </p:nvPr>
        </p:nvSpPr>
        <p:spPr/>
        <p:txBody>
          <a:bodyPr/>
          <a:lstStyle/>
          <a:p>
            <a:fld id="{0678D058-19D6-4978-AB9D-7EB757B58961}" type="slidenum">
              <a:rPr lang="en-IN" smtClean="0"/>
              <a:t>‹#›</a:t>
            </a:fld>
            <a:endParaRPr lang="en-IN"/>
          </a:p>
        </p:txBody>
      </p:sp>
    </p:spTree>
    <p:extLst>
      <p:ext uri="{BB962C8B-B14F-4D97-AF65-F5344CB8AC3E}">
        <p14:creationId xmlns:p14="http://schemas.microsoft.com/office/powerpoint/2010/main" val="78156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8281F7-2AE4-3CF0-9168-9CFBCC1BCB8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9ADC41E-4E93-AE89-26C3-0F696521700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5335C9F-F8B6-25B3-D3C8-AD3EC2917295}"/>
              </a:ext>
            </a:extLst>
          </p:cNvPr>
          <p:cNvSpPr>
            <a:spLocks noGrp="1"/>
          </p:cNvSpPr>
          <p:nvPr>
            <p:ph type="dt" sz="half" idx="10"/>
          </p:nvPr>
        </p:nvSpPr>
        <p:spPr/>
        <p:txBody>
          <a:bodyPr/>
          <a:lstStyle/>
          <a:p>
            <a:fld id="{9DA8AEC0-232A-41EF-9D4D-C016163E1DC9}" type="datetimeFigureOut">
              <a:rPr lang="en-IN" smtClean="0"/>
              <a:t>29-04-2023</a:t>
            </a:fld>
            <a:endParaRPr lang="en-IN"/>
          </a:p>
        </p:txBody>
      </p:sp>
      <p:sp>
        <p:nvSpPr>
          <p:cNvPr id="5" name="Footer Placeholder 4">
            <a:extLst>
              <a:ext uri="{FF2B5EF4-FFF2-40B4-BE49-F238E27FC236}">
                <a16:creationId xmlns:a16="http://schemas.microsoft.com/office/drawing/2014/main" id="{401BFD88-8221-B99A-02D8-61CFB916E15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22072EA-C2EA-2311-5D19-F2A26CD8CAD2}"/>
              </a:ext>
            </a:extLst>
          </p:cNvPr>
          <p:cNvSpPr>
            <a:spLocks noGrp="1"/>
          </p:cNvSpPr>
          <p:nvPr>
            <p:ph type="sldNum" sz="quarter" idx="12"/>
          </p:nvPr>
        </p:nvSpPr>
        <p:spPr/>
        <p:txBody>
          <a:bodyPr/>
          <a:lstStyle/>
          <a:p>
            <a:fld id="{0678D058-19D6-4978-AB9D-7EB757B58961}" type="slidenum">
              <a:rPr lang="en-IN" smtClean="0"/>
              <a:t>‹#›</a:t>
            </a:fld>
            <a:endParaRPr lang="en-IN"/>
          </a:p>
        </p:txBody>
      </p:sp>
    </p:spTree>
    <p:extLst>
      <p:ext uri="{BB962C8B-B14F-4D97-AF65-F5344CB8AC3E}">
        <p14:creationId xmlns:p14="http://schemas.microsoft.com/office/powerpoint/2010/main" val="10061860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732097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878268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32398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4/29/2023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673307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4/29/2023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594151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368402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534150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75545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A0DB8-9B48-F606-0CB2-DD4D65F3CDC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296A56B-949A-3D60-1B5C-0458B1F7D3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F07D9EC-1E37-A2BE-111B-2BBFEEDA7D24}"/>
              </a:ext>
            </a:extLst>
          </p:cNvPr>
          <p:cNvSpPr>
            <a:spLocks noGrp="1"/>
          </p:cNvSpPr>
          <p:nvPr>
            <p:ph type="dt" sz="half" idx="10"/>
          </p:nvPr>
        </p:nvSpPr>
        <p:spPr/>
        <p:txBody>
          <a:bodyPr/>
          <a:lstStyle/>
          <a:p>
            <a:fld id="{9DA8AEC0-232A-41EF-9D4D-C016163E1DC9}" type="datetimeFigureOut">
              <a:rPr lang="en-IN" smtClean="0"/>
              <a:t>29-04-2023</a:t>
            </a:fld>
            <a:endParaRPr lang="en-IN"/>
          </a:p>
        </p:txBody>
      </p:sp>
      <p:sp>
        <p:nvSpPr>
          <p:cNvPr id="5" name="Footer Placeholder 4">
            <a:extLst>
              <a:ext uri="{FF2B5EF4-FFF2-40B4-BE49-F238E27FC236}">
                <a16:creationId xmlns:a16="http://schemas.microsoft.com/office/drawing/2014/main" id="{C3C8CE61-DDF0-B8ED-1901-ECAE034F3A6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12E72B9-1D94-84C1-2336-2CEB5E780305}"/>
              </a:ext>
            </a:extLst>
          </p:cNvPr>
          <p:cNvSpPr>
            <a:spLocks noGrp="1"/>
          </p:cNvSpPr>
          <p:nvPr>
            <p:ph type="sldNum" sz="quarter" idx="12"/>
          </p:nvPr>
        </p:nvSpPr>
        <p:spPr/>
        <p:txBody>
          <a:bodyPr/>
          <a:lstStyle/>
          <a:p>
            <a:fld id="{0678D058-19D6-4978-AB9D-7EB757B58961}" type="slidenum">
              <a:rPr lang="en-IN" smtClean="0"/>
              <a:t>‹#›</a:t>
            </a:fld>
            <a:endParaRPr lang="en-IN"/>
          </a:p>
        </p:txBody>
      </p:sp>
    </p:spTree>
    <p:extLst>
      <p:ext uri="{BB962C8B-B14F-4D97-AF65-F5344CB8AC3E}">
        <p14:creationId xmlns:p14="http://schemas.microsoft.com/office/powerpoint/2010/main" val="33503554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741688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408109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34033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AC2B9-8123-FAE2-035B-C21B0316C0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B8741219-F92F-4B93-540E-FCA08172C4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615221D-7338-D9D7-E88B-A0A04CD45CE1}"/>
              </a:ext>
            </a:extLst>
          </p:cNvPr>
          <p:cNvSpPr>
            <a:spLocks noGrp="1"/>
          </p:cNvSpPr>
          <p:nvPr>
            <p:ph type="dt" sz="half" idx="10"/>
          </p:nvPr>
        </p:nvSpPr>
        <p:spPr/>
        <p:txBody>
          <a:bodyPr/>
          <a:lstStyle/>
          <a:p>
            <a:fld id="{9DA8AEC0-232A-41EF-9D4D-C016163E1DC9}" type="datetimeFigureOut">
              <a:rPr lang="en-IN" smtClean="0"/>
              <a:t>29-04-2023</a:t>
            </a:fld>
            <a:endParaRPr lang="en-IN"/>
          </a:p>
        </p:txBody>
      </p:sp>
      <p:sp>
        <p:nvSpPr>
          <p:cNvPr id="5" name="Footer Placeholder 4">
            <a:extLst>
              <a:ext uri="{FF2B5EF4-FFF2-40B4-BE49-F238E27FC236}">
                <a16:creationId xmlns:a16="http://schemas.microsoft.com/office/drawing/2014/main" id="{054BD454-792A-F335-EC23-636342160FD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F684C64-B90C-27FA-7B47-19DBFC85882F}"/>
              </a:ext>
            </a:extLst>
          </p:cNvPr>
          <p:cNvSpPr>
            <a:spLocks noGrp="1"/>
          </p:cNvSpPr>
          <p:nvPr>
            <p:ph type="sldNum" sz="quarter" idx="12"/>
          </p:nvPr>
        </p:nvSpPr>
        <p:spPr/>
        <p:txBody>
          <a:bodyPr/>
          <a:lstStyle/>
          <a:p>
            <a:fld id="{0678D058-19D6-4978-AB9D-7EB757B58961}" type="slidenum">
              <a:rPr lang="en-IN" smtClean="0"/>
              <a:t>‹#›</a:t>
            </a:fld>
            <a:endParaRPr lang="en-IN"/>
          </a:p>
        </p:txBody>
      </p:sp>
    </p:spTree>
    <p:extLst>
      <p:ext uri="{BB962C8B-B14F-4D97-AF65-F5344CB8AC3E}">
        <p14:creationId xmlns:p14="http://schemas.microsoft.com/office/powerpoint/2010/main" val="3012253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D4347-C2A5-75AC-4114-8D7A933D293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AB382C3-9AB5-E3DF-F94F-60EFDDCF6E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A342763C-3FA9-931F-005F-1B0AD7A729C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B1AA086B-6BA4-2A0D-84F4-246171D7130F}"/>
              </a:ext>
            </a:extLst>
          </p:cNvPr>
          <p:cNvSpPr>
            <a:spLocks noGrp="1"/>
          </p:cNvSpPr>
          <p:nvPr>
            <p:ph type="dt" sz="half" idx="10"/>
          </p:nvPr>
        </p:nvSpPr>
        <p:spPr/>
        <p:txBody>
          <a:bodyPr/>
          <a:lstStyle/>
          <a:p>
            <a:fld id="{9DA8AEC0-232A-41EF-9D4D-C016163E1DC9}" type="datetimeFigureOut">
              <a:rPr lang="en-IN" smtClean="0"/>
              <a:t>29-04-2023</a:t>
            </a:fld>
            <a:endParaRPr lang="en-IN"/>
          </a:p>
        </p:txBody>
      </p:sp>
      <p:sp>
        <p:nvSpPr>
          <p:cNvPr id="6" name="Footer Placeholder 5">
            <a:extLst>
              <a:ext uri="{FF2B5EF4-FFF2-40B4-BE49-F238E27FC236}">
                <a16:creationId xmlns:a16="http://schemas.microsoft.com/office/drawing/2014/main" id="{08CDDDCA-7FC6-51AB-1F07-F55A7E9B2D2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066BB8E-C7DC-3B75-F320-5FDDBC88A1E2}"/>
              </a:ext>
            </a:extLst>
          </p:cNvPr>
          <p:cNvSpPr>
            <a:spLocks noGrp="1"/>
          </p:cNvSpPr>
          <p:nvPr>
            <p:ph type="sldNum" sz="quarter" idx="12"/>
          </p:nvPr>
        </p:nvSpPr>
        <p:spPr/>
        <p:txBody>
          <a:bodyPr/>
          <a:lstStyle/>
          <a:p>
            <a:fld id="{0678D058-19D6-4978-AB9D-7EB757B58961}" type="slidenum">
              <a:rPr lang="en-IN" smtClean="0"/>
              <a:t>‹#›</a:t>
            </a:fld>
            <a:endParaRPr lang="en-IN"/>
          </a:p>
        </p:txBody>
      </p:sp>
    </p:spTree>
    <p:extLst>
      <p:ext uri="{BB962C8B-B14F-4D97-AF65-F5344CB8AC3E}">
        <p14:creationId xmlns:p14="http://schemas.microsoft.com/office/powerpoint/2010/main" val="670510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FAC6C-D167-6C1A-73FB-FE61AC1C4630}"/>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B814DD0-9B28-2D4A-6AB8-3CE2EAFEB7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7130B61-770B-8963-0372-152FB66C6E7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8134B14C-EDCB-249D-062E-45C3ADAECC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E2B5B3-BF10-45BD-A502-453FA8DBE7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7972152E-AD47-4975-F940-25948BC26728}"/>
              </a:ext>
            </a:extLst>
          </p:cNvPr>
          <p:cNvSpPr>
            <a:spLocks noGrp="1"/>
          </p:cNvSpPr>
          <p:nvPr>
            <p:ph type="dt" sz="half" idx="10"/>
          </p:nvPr>
        </p:nvSpPr>
        <p:spPr/>
        <p:txBody>
          <a:bodyPr/>
          <a:lstStyle/>
          <a:p>
            <a:fld id="{9DA8AEC0-232A-41EF-9D4D-C016163E1DC9}" type="datetimeFigureOut">
              <a:rPr lang="en-IN" smtClean="0"/>
              <a:t>29-04-2023</a:t>
            </a:fld>
            <a:endParaRPr lang="en-IN"/>
          </a:p>
        </p:txBody>
      </p:sp>
      <p:sp>
        <p:nvSpPr>
          <p:cNvPr id="8" name="Footer Placeholder 7">
            <a:extLst>
              <a:ext uri="{FF2B5EF4-FFF2-40B4-BE49-F238E27FC236}">
                <a16:creationId xmlns:a16="http://schemas.microsoft.com/office/drawing/2014/main" id="{F85EBFEB-34DB-0644-DA93-86B6CB440879}"/>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094BDB31-74E7-51A9-A3F2-98D4391842C0}"/>
              </a:ext>
            </a:extLst>
          </p:cNvPr>
          <p:cNvSpPr>
            <a:spLocks noGrp="1"/>
          </p:cNvSpPr>
          <p:nvPr>
            <p:ph type="sldNum" sz="quarter" idx="12"/>
          </p:nvPr>
        </p:nvSpPr>
        <p:spPr/>
        <p:txBody>
          <a:bodyPr/>
          <a:lstStyle/>
          <a:p>
            <a:fld id="{0678D058-19D6-4978-AB9D-7EB757B58961}" type="slidenum">
              <a:rPr lang="en-IN" smtClean="0"/>
              <a:t>‹#›</a:t>
            </a:fld>
            <a:endParaRPr lang="en-IN"/>
          </a:p>
        </p:txBody>
      </p:sp>
    </p:spTree>
    <p:extLst>
      <p:ext uri="{BB962C8B-B14F-4D97-AF65-F5344CB8AC3E}">
        <p14:creationId xmlns:p14="http://schemas.microsoft.com/office/powerpoint/2010/main" val="2591306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C782E-0AF5-D154-575E-C2AFBEAD4CF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179B9609-6E1F-BA5F-0845-FFA8549ED363}"/>
              </a:ext>
            </a:extLst>
          </p:cNvPr>
          <p:cNvSpPr>
            <a:spLocks noGrp="1"/>
          </p:cNvSpPr>
          <p:nvPr>
            <p:ph type="dt" sz="half" idx="10"/>
          </p:nvPr>
        </p:nvSpPr>
        <p:spPr/>
        <p:txBody>
          <a:bodyPr/>
          <a:lstStyle/>
          <a:p>
            <a:fld id="{9DA8AEC0-232A-41EF-9D4D-C016163E1DC9}" type="datetimeFigureOut">
              <a:rPr lang="en-IN" smtClean="0"/>
              <a:t>29-04-2023</a:t>
            </a:fld>
            <a:endParaRPr lang="en-IN"/>
          </a:p>
        </p:txBody>
      </p:sp>
      <p:sp>
        <p:nvSpPr>
          <p:cNvPr id="4" name="Footer Placeholder 3">
            <a:extLst>
              <a:ext uri="{FF2B5EF4-FFF2-40B4-BE49-F238E27FC236}">
                <a16:creationId xmlns:a16="http://schemas.microsoft.com/office/drawing/2014/main" id="{835F65DD-5E69-F549-9E8C-E8C850C53742}"/>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109F6063-58FA-481C-238A-C504719C2C52}"/>
              </a:ext>
            </a:extLst>
          </p:cNvPr>
          <p:cNvSpPr>
            <a:spLocks noGrp="1"/>
          </p:cNvSpPr>
          <p:nvPr>
            <p:ph type="sldNum" sz="quarter" idx="12"/>
          </p:nvPr>
        </p:nvSpPr>
        <p:spPr/>
        <p:txBody>
          <a:bodyPr/>
          <a:lstStyle/>
          <a:p>
            <a:fld id="{0678D058-19D6-4978-AB9D-7EB757B58961}" type="slidenum">
              <a:rPr lang="en-IN" smtClean="0"/>
              <a:t>‹#›</a:t>
            </a:fld>
            <a:endParaRPr lang="en-IN"/>
          </a:p>
        </p:txBody>
      </p:sp>
    </p:spTree>
    <p:extLst>
      <p:ext uri="{BB962C8B-B14F-4D97-AF65-F5344CB8AC3E}">
        <p14:creationId xmlns:p14="http://schemas.microsoft.com/office/powerpoint/2010/main" val="2267757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0C3F48-F4ED-B765-9428-8ED363B18827}"/>
              </a:ext>
            </a:extLst>
          </p:cNvPr>
          <p:cNvSpPr>
            <a:spLocks noGrp="1"/>
          </p:cNvSpPr>
          <p:nvPr>
            <p:ph type="dt" sz="half" idx="10"/>
          </p:nvPr>
        </p:nvSpPr>
        <p:spPr/>
        <p:txBody>
          <a:bodyPr/>
          <a:lstStyle/>
          <a:p>
            <a:fld id="{9DA8AEC0-232A-41EF-9D4D-C016163E1DC9}" type="datetimeFigureOut">
              <a:rPr lang="en-IN" smtClean="0"/>
              <a:t>29-04-2023</a:t>
            </a:fld>
            <a:endParaRPr lang="en-IN"/>
          </a:p>
        </p:txBody>
      </p:sp>
      <p:sp>
        <p:nvSpPr>
          <p:cNvPr id="3" name="Footer Placeholder 2">
            <a:extLst>
              <a:ext uri="{FF2B5EF4-FFF2-40B4-BE49-F238E27FC236}">
                <a16:creationId xmlns:a16="http://schemas.microsoft.com/office/drawing/2014/main" id="{6E8F0FF1-E2C8-C7B2-EC47-3D6294470255}"/>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D0B8E453-7822-93A5-97F8-6A4456976F25}"/>
              </a:ext>
            </a:extLst>
          </p:cNvPr>
          <p:cNvSpPr>
            <a:spLocks noGrp="1"/>
          </p:cNvSpPr>
          <p:nvPr>
            <p:ph type="sldNum" sz="quarter" idx="12"/>
          </p:nvPr>
        </p:nvSpPr>
        <p:spPr/>
        <p:txBody>
          <a:bodyPr/>
          <a:lstStyle/>
          <a:p>
            <a:fld id="{0678D058-19D6-4978-AB9D-7EB757B58961}" type="slidenum">
              <a:rPr lang="en-IN" smtClean="0"/>
              <a:t>‹#›</a:t>
            </a:fld>
            <a:endParaRPr lang="en-IN"/>
          </a:p>
        </p:txBody>
      </p:sp>
    </p:spTree>
    <p:extLst>
      <p:ext uri="{BB962C8B-B14F-4D97-AF65-F5344CB8AC3E}">
        <p14:creationId xmlns:p14="http://schemas.microsoft.com/office/powerpoint/2010/main" val="3839237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C046D-3924-0DD9-F829-1D6ECAC56A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02568493-AC4A-E6EC-8C7D-6CA09B5F6A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1ECCA253-4842-6230-F94A-3272371E3E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37E02E-C958-8540-899F-0EE89A55BE96}"/>
              </a:ext>
            </a:extLst>
          </p:cNvPr>
          <p:cNvSpPr>
            <a:spLocks noGrp="1"/>
          </p:cNvSpPr>
          <p:nvPr>
            <p:ph type="dt" sz="half" idx="10"/>
          </p:nvPr>
        </p:nvSpPr>
        <p:spPr/>
        <p:txBody>
          <a:bodyPr/>
          <a:lstStyle/>
          <a:p>
            <a:fld id="{9DA8AEC0-232A-41EF-9D4D-C016163E1DC9}" type="datetimeFigureOut">
              <a:rPr lang="en-IN" smtClean="0"/>
              <a:t>29-04-2023</a:t>
            </a:fld>
            <a:endParaRPr lang="en-IN"/>
          </a:p>
        </p:txBody>
      </p:sp>
      <p:sp>
        <p:nvSpPr>
          <p:cNvPr id="6" name="Footer Placeholder 5">
            <a:extLst>
              <a:ext uri="{FF2B5EF4-FFF2-40B4-BE49-F238E27FC236}">
                <a16:creationId xmlns:a16="http://schemas.microsoft.com/office/drawing/2014/main" id="{F12B87CD-8218-C101-4C90-BADD0F305F5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F249955-ED9D-93D7-271A-75CE4428E565}"/>
              </a:ext>
            </a:extLst>
          </p:cNvPr>
          <p:cNvSpPr>
            <a:spLocks noGrp="1"/>
          </p:cNvSpPr>
          <p:nvPr>
            <p:ph type="sldNum" sz="quarter" idx="12"/>
          </p:nvPr>
        </p:nvSpPr>
        <p:spPr/>
        <p:txBody>
          <a:bodyPr/>
          <a:lstStyle/>
          <a:p>
            <a:fld id="{0678D058-19D6-4978-AB9D-7EB757B58961}" type="slidenum">
              <a:rPr lang="en-IN" smtClean="0"/>
              <a:t>‹#›</a:t>
            </a:fld>
            <a:endParaRPr lang="en-IN"/>
          </a:p>
        </p:txBody>
      </p:sp>
    </p:spTree>
    <p:extLst>
      <p:ext uri="{BB962C8B-B14F-4D97-AF65-F5344CB8AC3E}">
        <p14:creationId xmlns:p14="http://schemas.microsoft.com/office/powerpoint/2010/main" val="416525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70F41-7EE4-920C-9D54-AF1FD30E47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8B19364E-EEB9-4755-D83D-F87A3A5CCA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218D1642-C9DF-3A23-91B6-B556B8C7D6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8C13CD-A578-1E50-92FB-C81B8D1DE654}"/>
              </a:ext>
            </a:extLst>
          </p:cNvPr>
          <p:cNvSpPr>
            <a:spLocks noGrp="1"/>
          </p:cNvSpPr>
          <p:nvPr>
            <p:ph type="dt" sz="half" idx="10"/>
          </p:nvPr>
        </p:nvSpPr>
        <p:spPr/>
        <p:txBody>
          <a:bodyPr/>
          <a:lstStyle/>
          <a:p>
            <a:fld id="{9DA8AEC0-232A-41EF-9D4D-C016163E1DC9}" type="datetimeFigureOut">
              <a:rPr lang="en-IN" smtClean="0"/>
              <a:t>29-04-2023</a:t>
            </a:fld>
            <a:endParaRPr lang="en-IN"/>
          </a:p>
        </p:txBody>
      </p:sp>
      <p:sp>
        <p:nvSpPr>
          <p:cNvPr id="6" name="Footer Placeholder 5">
            <a:extLst>
              <a:ext uri="{FF2B5EF4-FFF2-40B4-BE49-F238E27FC236}">
                <a16:creationId xmlns:a16="http://schemas.microsoft.com/office/drawing/2014/main" id="{E9E3D3A8-9437-474F-6BD6-14034747811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5F80C39-E695-CE1E-593A-C73DFDCB197C}"/>
              </a:ext>
            </a:extLst>
          </p:cNvPr>
          <p:cNvSpPr>
            <a:spLocks noGrp="1"/>
          </p:cNvSpPr>
          <p:nvPr>
            <p:ph type="sldNum" sz="quarter" idx="12"/>
          </p:nvPr>
        </p:nvSpPr>
        <p:spPr/>
        <p:txBody>
          <a:bodyPr/>
          <a:lstStyle/>
          <a:p>
            <a:fld id="{0678D058-19D6-4978-AB9D-7EB757B58961}" type="slidenum">
              <a:rPr lang="en-IN" smtClean="0"/>
              <a:t>‹#›</a:t>
            </a:fld>
            <a:endParaRPr lang="en-IN"/>
          </a:p>
        </p:txBody>
      </p:sp>
    </p:spTree>
    <p:extLst>
      <p:ext uri="{BB962C8B-B14F-4D97-AF65-F5344CB8AC3E}">
        <p14:creationId xmlns:p14="http://schemas.microsoft.com/office/powerpoint/2010/main" val="1942149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443F08-1A0D-E49E-1639-B68003B95F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C05A065-C2BD-B141-1F0D-6FB0B05702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78FF460-7993-6FE5-C19B-7C2AFB502C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A8AEC0-232A-41EF-9D4D-C016163E1DC9}" type="datetimeFigureOut">
              <a:rPr lang="en-IN" smtClean="0"/>
              <a:t>29-04-2023</a:t>
            </a:fld>
            <a:endParaRPr lang="en-IN"/>
          </a:p>
        </p:txBody>
      </p:sp>
      <p:sp>
        <p:nvSpPr>
          <p:cNvPr id="5" name="Footer Placeholder 4">
            <a:extLst>
              <a:ext uri="{FF2B5EF4-FFF2-40B4-BE49-F238E27FC236}">
                <a16:creationId xmlns:a16="http://schemas.microsoft.com/office/drawing/2014/main" id="{6FF3F426-84E5-B1F4-EB94-0F797702B6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0EBABEE7-5D22-DC0B-50DF-9E80EB2A4E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78D058-19D6-4978-AB9D-7EB757B58961}" type="slidenum">
              <a:rPr lang="en-IN" smtClean="0"/>
              <a:t>‹#›</a:t>
            </a:fld>
            <a:endParaRPr lang="en-IN"/>
          </a:p>
        </p:txBody>
      </p:sp>
    </p:spTree>
    <p:extLst>
      <p:ext uri="{BB962C8B-B14F-4D97-AF65-F5344CB8AC3E}">
        <p14:creationId xmlns:p14="http://schemas.microsoft.com/office/powerpoint/2010/main" val="118933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4/29/2023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6872841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3200400"/>
            <a:ext cx="8610600" cy="838200"/>
          </a:xfrm>
        </p:spPr>
        <p:txBody>
          <a:bodyPr>
            <a:normAutofit fontScale="90000"/>
          </a:bodyPr>
          <a:lstStyle/>
          <a:p>
            <a:br>
              <a:rPr lang="en-IN" b="1" dirty="0"/>
            </a:br>
            <a:br>
              <a:rPr lang="en-IN" b="1" dirty="0"/>
            </a:br>
            <a:r>
              <a:rPr lang="en-IN" b="1" dirty="0"/>
              <a:t>	Information Systems</a:t>
            </a:r>
            <a:br>
              <a:rPr lang="en-IN" b="1" dirty="0"/>
            </a:br>
            <a:br>
              <a:rPr lang="en-IN" b="1" dirty="0"/>
            </a:br>
            <a:r>
              <a:rPr lang="en-IN" sz="2700" b="1" dirty="0"/>
              <a:t>B.Tech. II year</a:t>
            </a:r>
            <a:br>
              <a:rPr lang="en-IN" sz="2700" b="1" dirty="0"/>
            </a:br>
            <a:r>
              <a:rPr lang="en-IN" sz="2700" b="1" dirty="0"/>
              <a:t>Subject  Introduction to IT Systems</a:t>
            </a:r>
          </a:p>
        </p:txBody>
      </p:sp>
      <p:pic>
        <p:nvPicPr>
          <p:cNvPr id="4" name="Picture 3">
            <a:extLst>
              <a:ext uri="{FF2B5EF4-FFF2-40B4-BE49-F238E27FC236}">
                <a16:creationId xmlns:a16="http://schemas.microsoft.com/office/drawing/2014/main" id="{21B91BEB-1A7C-46E1-8844-5ED115BF42F6}"/>
              </a:ext>
            </a:extLst>
          </p:cNvPr>
          <p:cNvPicPr>
            <a:picLocks noChangeAspect="1"/>
          </p:cNvPicPr>
          <p:nvPr/>
        </p:nvPicPr>
        <p:blipFill>
          <a:blip r:embed="rId2"/>
          <a:stretch>
            <a:fillRect/>
          </a:stretch>
        </p:blipFill>
        <p:spPr>
          <a:xfrm>
            <a:off x="4114800" y="471602"/>
            <a:ext cx="3810000" cy="2500198"/>
          </a:xfrm>
          <a:prstGeom prst="rect">
            <a:avLst/>
          </a:prstGeom>
        </p:spPr>
      </p:pic>
      <p:sp>
        <p:nvSpPr>
          <p:cNvPr id="3" name="Subtitle 2"/>
          <p:cNvSpPr>
            <a:spLocks noGrp="1"/>
          </p:cNvSpPr>
          <p:nvPr>
            <p:ph type="subTitle" idx="1"/>
          </p:nvPr>
        </p:nvSpPr>
        <p:spPr>
          <a:xfrm>
            <a:off x="2895600" y="5486400"/>
            <a:ext cx="6400800" cy="990600"/>
          </a:xfrm>
        </p:spPr>
        <p:txBody>
          <a:bodyPr>
            <a:normAutofit fontScale="62500" lnSpcReduction="20000"/>
          </a:bodyPr>
          <a:lstStyle/>
          <a:p>
            <a:r>
              <a:rPr lang="en-US" dirty="0"/>
              <a:t>Mamta Sagar</a:t>
            </a:r>
          </a:p>
          <a:p>
            <a:r>
              <a:rPr lang="en-US" dirty="0"/>
              <a:t>Assistant Professor, Department of Bioinformatics</a:t>
            </a:r>
          </a:p>
          <a:p>
            <a:r>
              <a:rPr lang="en-US" dirty="0"/>
              <a:t>UIET, CSJMU University, Kanpur</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DC357-4C98-4B37-9A60-444E9CE15C5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041B869-25DE-54B3-C2DA-A424A7E0AD3A}"/>
              </a:ext>
            </a:extLst>
          </p:cNvPr>
          <p:cNvSpPr>
            <a:spLocks noGrp="1"/>
          </p:cNvSpPr>
          <p:nvPr>
            <p:ph idx="1"/>
          </p:nvPr>
        </p:nvSpPr>
        <p:spPr/>
        <p:txBody>
          <a:bodyPr/>
          <a:lstStyle/>
          <a:p>
            <a:r>
              <a:rPr lang="en-US" dirty="0"/>
              <a:t>From a functional perspective; an information system is a technologically implemented medium for the purpose of recording, storing, and disseminating linguistic expressions as well as for the supporting of inference making. </a:t>
            </a:r>
            <a:endParaRPr lang="en-IN" dirty="0"/>
          </a:p>
        </p:txBody>
      </p:sp>
    </p:spTree>
    <p:extLst>
      <p:ext uri="{BB962C8B-B14F-4D97-AF65-F5344CB8AC3E}">
        <p14:creationId xmlns:p14="http://schemas.microsoft.com/office/powerpoint/2010/main" val="1117052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780A4-C55B-A7E5-2094-213840F2FC4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DC09E1E-AAE4-3F86-1A52-2E8926D0199E}"/>
              </a:ext>
            </a:extLst>
          </p:cNvPr>
          <p:cNvSpPr>
            <a:spLocks noGrp="1"/>
          </p:cNvSpPr>
          <p:nvPr>
            <p:ph idx="1"/>
          </p:nvPr>
        </p:nvSpPr>
        <p:spPr/>
        <p:txBody>
          <a:bodyPr/>
          <a:lstStyle/>
          <a:p>
            <a:r>
              <a:rPr lang="en-US" dirty="0"/>
              <a:t>From a structural perspective; an information system consists of a collection of people, processes, data, models, technology and partly formalized language, forming a cohesive structure which serves some organizational purpose or function. </a:t>
            </a:r>
            <a:endParaRPr lang="en-IN" dirty="0"/>
          </a:p>
        </p:txBody>
      </p:sp>
    </p:spTree>
    <p:extLst>
      <p:ext uri="{BB962C8B-B14F-4D97-AF65-F5344CB8AC3E}">
        <p14:creationId xmlns:p14="http://schemas.microsoft.com/office/powerpoint/2010/main" val="4057376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9F8E5-195F-E54A-C87F-A8E2B3E0EAD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872A7AD-A3C0-17C1-23EC-3E799DE38DC3}"/>
              </a:ext>
            </a:extLst>
          </p:cNvPr>
          <p:cNvSpPr>
            <a:spLocks noGrp="1"/>
          </p:cNvSpPr>
          <p:nvPr>
            <p:ph idx="1"/>
          </p:nvPr>
        </p:nvSpPr>
        <p:spPr/>
        <p:txBody>
          <a:bodyPr/>
          <a:lstStyle/>
          <a:p>
            <a:r>
              <a:rPr lang="en-US" dirty="0"/>
              <a:t>An information system can be defined technically as a set of interrelated components that collect (or retrieve), process, store, and distribute information to support decision making and control in an organization. </a:t>
            </a:r>
            <a:endParaRPr lang="en-IN" dirty="0"/>
          </a:p>
        </p:txBody>
      </p:sp>
    </p:spTree>
    <p:extLst>
      <p:ext uri="{BB962C8B-B14F-4D97-AF65-F5344CB8AC3E}">
        <p14:creationId xmlns:p14="http://schemas.microsoft.com/office/powerpoint/2010/main" val="819056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26996-7894-9978-B484-E6C221E6721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F111401-48AD-BC42-56D7-014FA164357D}"/>
              </a:ext>
            </a:extLst>
          </p:cNvPr>
          <p:cNvSpPr>
            <a:spLocks noGrp="1"/>
          </p:cNvSpPr>
          <p:nvPr>
            <p:ph idx="1"/>
          </p:nvPr>
        </p:nvSpPr>
        <p:spPr/>
        <p:txBody>
          <a:bodyPr/>
          <a:lstStyle/>
          <a:p>
            <a:r>
              <a:rPr lang="en-US" dirty="0"/>
              <a:t>In addition to supporting decision making, coordination, and control, information systems may also help managers and workers analyze problems, visualize complex subjects, and create new products.</a:t>
            </a:r>
          </a:p>
          <a:p>
            <a:r>
              <a:rPr lang="en-US" dirty="0"/>
              <a:t> Three activities in an information system produce the information that organizations need to make decisions, control operations, analyze problems, and create new products or services. </a:t>
            </a:r>
            <a:endParaRPr lang="en-IN" dirty="0"/>
          </a:p>
        </p:txBody>
      </p:sp>
    </p:spTree>
    <p:extLst>
      <p:ext uri="{BB962C8B-B14F-4D97-AF65-F5344CB8AC3E}">
        <p14:creationId xmlns:p14="http://schemas.microsoft.com/office/powerpoint/2010/main" val="4163665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81F92-9897-148C-9162-53FF53351D1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298D0CA6-28C8-0312-3256-67800E2C5CC2}"/>
              </a:ext>
            </a:extLst>
          </p:cNvPr>
          <p:cNvSpPr>
            <a:spLocks noGrp="1"/>
          </p:cNvSpPr>
          <p:nvPr>
            <p:ph idx="1"/>
          </p:nvPr>
        </p:nvSpPr>
        <p:spPr/>
        <p:txBody>
          <a:bodyPr/>
          <a:lstStyle/>
          <a:p>
            <a:r>
              <a:rPr lang="en-US" dirty="0"/>
              <a:t>These activities are input, processing, Management Information Systems and output. Input captures or collects raw data from within the organization or from its external environment. Processing converts this raw input into a more meaningful form. Output transfers the processed information to the people who will use it or to the activities for which it will be used. Information systems also require feedback, which is output that is returned to appropriate members of the organization to help them evaluate or correct the input stage. </a:t>
            </a:r>
            <a:endParaRPr lang="en-IN" dirty="0"/>
          </a:p>
        </p:txBody>
      </p:sp>
    </p:spTree>
    <p:extLst>
      <p:ext uri="{BB962C8B-B14F-4D97-AF65-F5344CB8AC3E}">
        <p14:creationId xmlns:p14="http://schemas.microsoft.com/office/powerpoint/2010/main" val="4266615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8960F-8B84-BCC4-91EE-73A3943F1BCC}"/>
              </a:ext>
            </a:extLst>
          </p:cNvPr>
          <p:cNvSpPr>
            <a:spLocks noGrp="1"/>
          </p:cNvSpPr>
          <p:nvPr>
            <p:ph type="title"/>
          </p:nvPr>
        </p:nvSpPr>
        <p:spPr>
          <a:xfrm>
            <a:off x="838200" y="365125"/>
            <a:ext cx="10515600" cy="759137"/>
          </a:xfrm>
        </p:spPr>
        <p:txBody>
          <a:bodyPr/>
          <a:lstStyle/>
          <a:p>
            <a:r>
              <a:rPr lang="en-IN" dirty="0"/>
              <a:t>Functions of Information System</a:t>
            </a:r>
          </a:p>
        </p:txBody>
      </p:sp>
      <p:pic>
        <p:nvPicPr>
          <p:cNvPr id="5" name="Content Placeholder 4">
            <a:extLst>
              <a:ext uri="{FF2B5EF4-FFF2-40B4-BE49-F238E27FC236}">
                <a16:creationId xmlns:a16="http://schemas.microsoft.com/office/drawing/2014/main" id="{DE19FE5C-B00A-FCBE-D098-A76D49CCE8C7}"/>
              </a:ext>
            </a:extLst>
          </p:cNvPr>
          <p:cNvPicPr>
            <a:picLocks noGrp="1" noChangeAspect="1"/>
          </p:cNvPicPr>
          <p:nvPr>
            <p:ph idx="1"/>
          </p:nvPr>
        </p:nvPicPr>
        <p:blipFill>
          <a:blip r:embed="rId2"/>
          <a:stretch>
            <a:fillRect/>
          </a:stretch>
        </p:blipFill>
        <p:spPr>
          <a:xfrm>
            <a:off x="554636" y="1124262"/>
            <a:ext cx="11287594" cy="5052701"/>
          </a:xfrm>
        </p:spPr>
      </p:pic>
    </p:spTree>
    <p:extLst>
      <p:ext uri="{BB962C8B-B14F-4D97-AF65-F5344CB8AC3E}">
        <p14:creationId xmlns:p14="http://schemas.microsoft.com/office/powerpoint/2010/main" val="1819537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F5724-7A49-207A-3EDB-54A99150641A}"/>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AF79DACB-D5F0-03BF-681A-656246BC6E27}"/>
              </a:ext>
            </a:extLst>
          </p:cNvPr>
          <p:cNvSpPr>
            <a:spLocks noGrp="1"/>
          </p:cNvSpPr>
          <p:nvPr>
            <p:ph idx="1"/>
          </p:nvPr>
        </p:nvSpPr>
        <p:spPr/>
        <p:txBody>
          <a:bodyPr/>
          <a:lstStyle/>
          <a:p>
            <a:r>
              <a:rPr lang="en-US" dirty="0"/>
              <a:t>Components of Information Systems 1. Resources of people: (end users and IS specialists, system analyst, programmers, data administrators etc.). 2. Hardware: (Physical computer </a:t>
            </a:r>
            <a:r>
              <a:rPr lang="en-US" dirty="0" err="1"/>
              <a:t>equipments</a:t>
            </a:r>
            <a:r>
              <a:rPr lang="en-US" dirty="0"/>
              <a:t> and associate device, machines and media). 3. Software: (programs and procedures). 4. Data: (data and knowledge bases), and 5. Networks: (communications media and network support).</a:t>
            </a:r>
            <a:endParaRPr lang="en-IN" dirty="0"/>
          </a:p>
        </p:txBody>
      </p:sp>
    </p:spTree>
    <p:extLst>
      <p:ext uri="{BB962C8B-B14F-4D97-AF65-F5344CB8AC3E}">
        <p14:creationId xmlns:p14="http://schemas.microsoft.com/office/powerpoint/2010/main" val="428528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D86D4-564B-1CB1-9917-FD0C621ADBA7}"/>
              </a:ext>
            </a:extLst>
          </p:cNvPr>
          <p:cNvSpPr>
            <a:spLocks noGrp="1"/>
          </p:cNvSpPr>
          <p:nvPr>
            <p:ph type="title"/>
          </p:nvPr>
        </p:nvSpPr>
        <p:spPr/>
        <p:txBody>
          <a:bodyPr/>
          <a:lstStyle/>
          <a:p>
            <a:r>
              <a:rPr lang="en-IN" dirty="0"/>
              <a:t>References</a:t>
            </a:r>
          </a:p>
        </p:txBody>
      </p:sp>
      <p:sp>
        <p:nvSpPr>
          <p:cNvPr id="3" name="Content Placeholder 2">
            <a:extLst>
              <a:ext uri="{FF2B5EF4-FFF2-40B4-BE49-F238E27FC236}">
                <a16:creationId xmlns:a16="http://schemas.microsoft.com/office/drawing/2014/main" id="{979D007A-FF9D-2720-5AE3-2C9658D3CE31}"/>
              </a:ext>
            </a:extLst>
          </p:cNvPr>
          <p:cNvSpPr>
            <a:spLocks noGrp="1"/>
          </p:cNvSpPr>
          <p:nvPr>
            <p:ph idx="1"/>
          </p:nvPr>
        </p:nvSpPr>
        <p:spPr/>
        <p:txBody>
          <a:bodyPr/>
          <a:lstStyle/>
          <a:p>
            <a:r>
              <a:rPr lang="en-US" dirty="0"/>
              <a:t>(MIS) 2011/2012 Lecture … (3) 25</a:t>
            </a:r>
            <a:endParaRPr lang="en-IN" dirty="0"/>
          </a:p>
        </p:txBody>
      </p:sp>
    </p:spTree>
    <p:extLst>
      <p:ext uri="{BB962C8B-B14F-4D97-AF65-F5344CB8AC3E}">
        <p14:creationId xmlns:p14="http://schemas.microsoft.com/office/powerpoint/2010/main" val="25495962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384</Words>
  <Application>Microsoft Office PowerPoint</Application>
  <PresentationFormat>Widescreen</PresentationFormat>
  <Paragraphs>14</Paragraphs>
  <Slides>9</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Calibri</vt:lpstr>
      <vt:lpstr>Calibri Light</vt:lpstr>
      <vt:lpstr>Office Theme</vt:lpstr>
      <vt:lpstr>1_Office Theme</vt:lpstr>
      <vt:lpstr>   Information Systems  B.Tech. II year Subject  Introduction to IT Systems</vt:lpstr>
      <vt:lpstr>PowerPoint Presentation</vt:lpstr>
      <vt:lpstr>PowerPoint Presentation</vt:lpstr>
      <vt:lpstr>PowerPoint Presentation</vt:lpstr>
      <vt:lpstr>PowerPoint Presentation</vt:lpstr>
      <vt:lpstr>PowerPoint Presentation</vt:lpstr>
      <vt:lpstr>Functions of Information System</vt:lpstr>
      <vt:lpstr>PowerPoint Presentation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Systems</dc:title>
  <dc:creator>mamtasagar</dc:creator>
  <cp:lastModifiedBy>mamtasagar</cp:lastModifiedBy>
  <cp:revision>5</cp:revision>
  <dcterms:created xsi:type="dcterms:W3CDTF">2023-03-01T16:40:07Z</dcterms:created>
  <dcterms:modified xsi:type="dcterms:W3CDTF">2023-04-29T13:52:52Z</dcterms:modified>
</cp:coreProperties>
</file>