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2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03CFF-ED2E-41C9-AC7E-8F4A49192531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F9A3F-422F-4192-B4F6-2FDE4907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7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6F915-736C-4ACC-84B1-F36C4592D90E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53BC8-E80F-414A-B172-4D1780093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0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000A0-4077-43D6-AC6C-C02913060008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2FB81-BC59-4B7D-9025-1011A8E46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5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7315C-D7A9-4C9C-8FC9-DCF687A5F1AC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7B9AC-14FD-4106-BC0B-95C260903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2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6EF77-57A3-4146-BC79-F27F32A40DB1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BBCB6-0B43-4921-99ED-4633567E4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2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5030-95FB-44A5-9D71-694537B35DA0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DB9-5985-42A4-A4CB-E53795203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0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305D1-73B2-4E9B-9CA0-05980A6F9EE5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20DF7-63A6-4BF7-B6FE-FD7EE5B9A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0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614F0-0DB4-44CE-8B4D-70A7D3BEC51B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39E3-23FE-47DE-96C0-E74B3BEB0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3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1587D-BA42-41F4-86EE-3939B84FE9A9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FC100-D371-4481-A5BB-A2115C741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C7319-1100-4520-8D74-265FFF7E9E89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247BF-BD79-4288-8EEF-7779BCFBA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5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4EBFD-9E6A-41B4-84F3-53474DB1737A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E65EE-2CF7-4838-BC73-F1FAFB7E6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1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16ADB0-6737-4338-B48D-A88762E03514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64B21A-E2B2-4B5D-8D1B-2A0388BEF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908050"/>
            <a:ext cx="7848600" cy="25923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Subject Name: Information System: Analysis Design &amp; 				Implementation</a:t>
            </a:r>
            <a:br>
              <a:rPr lang="en-GB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Subject Code : BCA 602 (N)</a:t>
            </a:r>
            <a:br>
              <a:rPr lang="en-GB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Topic : Use Case Diagram</a:t>
            </a:r>
            <a:br>
              <a:rPr lang="en-GB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4652963"/>
            <a:ext cx="6400800" cy="2016125"/>
          </a:xfrm>
        </p:spPr>
        <p:txBody>
          <a:bodyPr/>
          <a:lstStyle/>
          <a:p>
            <a:pPr algn="just" eaLnBrk="1" hangingPunct="1"/>
            <a:r>
              <a:rPr lang="en-GB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GB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HIMANSHU SHUKLA</a:t>
            </a:r>
          </a:p>
          <a:p>
            <a:pPr algn="just" eaLnBrk="1" hangingPunct="1"/>
            <a:r>
              <a:rPr lang="en-GB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Department of Computer Application</a:t>
            </a:r>
          </a:p>
          <a:p>
            <a:pPr algn="just" eaLnBrk="1" hangingPunct="1"/>
            <a:r>
              <a:rPr lang="en-GB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UIET, CSJM University, Kanpur</a:t>
            </a:r>
            <a:endParaRPr lang="en-IN" sz="2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smtClean="0">
                <a:latin typeface="Times New Roman" pitchFamily="18" charset="0"/>
                <a:cs typeface="Times New Roman" pitchFamily="18" charset="0"/>
              </a:rPr>
              <a:t>Use Case Diagram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609600" y="533400"/>
            <a:ext cx="18415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447800"/>
            <a:ext cx="7924800" cy="4894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Use case diagrams are used to gather the requirements of a system including internal and external influences. 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These requirements are mostly design requirements.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Hence, when a system is analysed to gather its functionalities, use cases are prepared and actors are identified.</a:t>
            </a:r>
          </a:p>
          <a:p>
            <a:pPr algn="just">
              <a:defRPr/>
            </a:pPr>
            <a:endParaRPr lang="en-IN" sz="2400" b="1" u="sng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Used to gather the requirements of a system.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Used to get an outside view of a system.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Identify the external and internal factors influencing the system.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Show the interaction among the requirements are actors.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b="1" smtClean="0">
                <a:latin typeface="Times New Roman" pitchFamily="18" charset="0"/>
                <a:cs typeface="Times New Roman" pitchFamily="18" charset="0"/>
              </a:rPr>
              <a:t>Characteristics of use case diagram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I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Use case diagrams are considered for high level requirement analysis of a system. When the requirements of a system are </a:t>
            </a:r>
            <a:r>
              <a:rPr lang="en-I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analysed, </a:t>
            </a:r>
            <a:r>
              <a:rPr lang="en-I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functionalities are captured in use cases</a:t>
            </a: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IN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I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Actors can be a human user, some internal applications, or may be some external applications. When we are planning to draw a use case diagram, we should have the following items identified.</a:t>
            </a: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IN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I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Functionalities to be represented as use case</a:t>
            </a:r>
          </a:p>
          <a:p>
            <a:pPr marL="285750" indent="-285750" algn="just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I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Actors</a:t>
            </a:r>
          </a:p>
          <a:p>
            <a:pPr marL="285750" indent="-285750" algn="just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I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Associations (Relationships among the use cases and actors).</a:t>
            </a:r>
          </a:p>
          <a:p>
            <a:pPr marL="285750" indent="-285750" algn="just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I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System Boundary Boxes (Optional)</a:t>
            </a:r>
          </a:p>
          <a:p>
            <a:pPr marL="285750" indent="-285750" algn="just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I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Packages ( Optional)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763000" cy="838200"/>
          </a:xfrm>
        </p:spPr>
        <p:txBody>
          <a:bodyPr/>
          <a:lstStyle/>
          <a:p>
            <a:pPr eaLnBrk="1" hangingPunct="1"/>
            <a:r>
              <a:rPr lang="en-IN" b="1" smtClean="0">
                <a:latin typeface="Times New Roman" pitchFamily="18" charset="0"/>
                <a:cs typeface="Times New Roman" pitchFamily="18" charset="0"/>
              </a:rPr>
              <a:t>Draw a Use Case Diagram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990600"/>
            <a:ext cx="8991600" cy="5715000"/>
          </a:xfrm>
        </p:spPr>
        <p:txBody>
          <a:bodyPr/>
          <a:lstStyle/>
          <a:p>
            <a:pPr algn="l" eaLnBrk="1" hangingPunct="1">
              <a:defRPr/>
            </a:pP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 case diagrams are drawn to capture the functional requirements of a system. After identifying the above items, we have to use the following guidelines to draw an efficient use case diagram</a:t>
            </a:r>
          </a:p>
          <a:p>
            <a:pPr marL="342900" indent="-342900" algn="l" eaLnBrk="1" hangingPunct="1">
              <a:buFont typeface="Wingdings" pitchFamily="2" charset="2"/>
              <a:buChar char="Ø"/>
              <a:defRPr/>
            </a:pP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name of a use case is very important. The name should be chosen in such a way so that it can identify the functionalities performed.</a:t>
            </a:r>
          </a:p>
          <a:p>
            <a:pPr marL="342900" indent="-342900" algn="l" eaLnBrk="1" hangingPunct="1">
              <a:buFont typeface="Wingdings" pitchFamily="2" charset="2"/>
              <a:buChar char="Ø"/>
              <a:defRPr/>
            </a:pP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Give a suitable name for actors.</a:t>
            </a:r>
          </a:p>
          <a:p>
            <a:pPr marL="342900" indent="-342900" algn="l" eaLnBrk="1" hangingPunct="1">
              <a:buFont typeface="Wingdings" pitchFamily="2" charset="2"/>
              <a:buChar char="Ø"/>
              <a:defRPr/>
            </a:pP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Show relationships and dependencies clearly in the diagram.</a:t>
            </a:r>
          </a:p>
          <a:p>
            <a:pPr marL="342900" indent="-342900" algn="l" eaLnBrk="1" hangingPunct="1">
              <a:buFont typeface="Wingdings" pitchFamily="2" charset="2"/>
              <a:buChar char="Ø"/>
              <a:defRPr/>
            </a:pP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not try to include all types of relationships, as the main purpose of the diagram is to identify the requirements.</a:t>
            </a:r>
          </a:p>
          <a:p>
            <a:pPr marL="342900" indent="-342900" algn="l" eaLnBrk="1" hangingPunct="1">
              <a:buFont typeface="Wingdings" pitchFamily="2" charset="2"/>
              <a:buChar char="Ø"/>
              <a:defRPr/>
            </a:pP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 notes whenever required to clarify some important points.</a:t>
            </a:r>
          </a:p>
          <a:p>
            <a:pPr algn="l" eaLnBrk="1" hangingPunct="1">
              <a:defRPr/>
            </a:pPr>
            <a:endParaRPr lang="en-I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b="1" smtClean="0">
                <a:latin typeface="Times New Roman" pitchFamily="18" charset="0"/>
                <a:cs typeface="Times New Roman" pitchFamily="18" charset="0"/>
              </a:rPr>
              <a:t>Use Case Diagram</a:t>
            </a:r>
          </a:p>
        </p:txBody>
      </p:sp>
      <p:pic>
        <p:nvPicPr>
          <p:cNvPr id="6147" name="Content Placeholder 3" descr="UML Use Case Diagram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76400"/>
            <a:ext cx="8229600" cy="50292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8" y="981075"/>
            <a:ext cx="8640762" cy="5400675"/>
          </a:xfrm>
        </p:spPr>
        <p:txBody>
          <a:bodyPr/>
          <a:lstStyle/>
          <a:p>
            <a:pPr algn="l" eaLnBrk="1" hangingPunct="1">
              <a:defRPr/>
            </a:pPr>
            <a:endParaRPr lang="en-IN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defRPr/>
            </a:pPr>
            <a:r>
              <a:rPr lang="en-I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References:</a:t>
            </a:r>
          </a:p>
          <a:p>
            <a:pPr algn="l" eaLnBrk="1" hangingPunct="1">
              <a:defRPr/>
            </a:pP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www.tutorialspoint.com</a:t>
            </a:r>
          </a:p>
          <a:p>
            <a:pPr algn="l" eaLnBrk="1" hangingPunct="1">
              <a:defRPr/>
            </a:pP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www.javatpoint.com</a:t>
            </a:r>
          </a:p>
          <a:p>
            <a:pPr algn="l" eaLnBrk="1" hangingPunct="1">
              <a:defRPr/>
            </a:pP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 Raja Raman : Analysis and Design of Information </a:t>
            </a: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</a:p>
          <a:p>
            <a:pPr algn="l" eaLnBrk="1" hangingPunct="1">
              <a:defRPr/>
            </a:pP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Jeffrey L Whitten &amp; Lonnie D </a:t>
            </a:r>
            <a:r>
              <a:rPr lang="en-IN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Bently</a:t>
            </a:r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System Analysis and Design Methods</a:t>
            </a:r>
          </a:p>
          <a:p>
            <a:pPr marL="514350" indent="-514350" algn="l" eaLnBrk="1" hangingPunct="1">
              <a:buFont typeface="Arial" charset="0"/>
              <a:buAutoNum type="arabicPeriod"/>
              <a:defRPr/>
            </a:pPr>
            <a:endParaRPr lang="en-IN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defRPr/>
            </a:pPr>
            <a:endParaRPr lang="en-I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defRPr/>
            </a:pPr>
            <a:endParaRPr lang="en-IN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defRPr/>
            </a:pP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352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Times New Roman</vt:lpstr>
      <vt:lpstr>Wingdings</vt:lpstr>
      <vt:lpstr>Office Theme</vt:lpstr>
      <vt:lpstr>Subject Name: Information System: Analysis Design &amp;     Implementation  Subject Code : BCA 602 (N)  Topic : Use Case Diagram </vt:lpstr>
      <vt:lpstr>Use Case Diagram </vt:lpstr>
      <vt:lpstr>Characteristics of use case diagram</vt:lpstr>
      <vt:lpstr>Draw a Use Case Diagram</vt:lpstr>
      <vt:lpstr>Use Case Diagram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Diagram</dc:title>
  <dc:creator>satyam</dc:creator>
  <cp:lastModifiedBy>hp</cp:lastModifiedBy>
  <cp:revision>11</cp:revision>
  <dcterms:created xsi:type="dcterms:W3CDTF">2022-04-28T14:24:42Z</dcterms:created>
  <dcterms:modified xsi:type="dcterms:W3CDTF">2022-04-30T08:33:25Z</dcterms:modified>
</cp:coreProperties>
</file>