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308" r:id="rId4"/>
    <p:sldId id="310" r:id="rId5"/>
    <p:sldId id="311" r:id="rId6"/>
    <p:sldId id="312" r:id="rId7"/>
  </p:sldIdLst>
  <p:sldSz cx="9144000" cy="6858000" type="screen4x3"/>
  <p:notesSz cx="7105650" cy="10236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21" autoAdjust="0"/>
  </p:normalViewPr>
  <p:slideViewPr>
    <p:cSldViewPr>
      <p:cViewPr>
        <p:scale>
          <a:sx n="76" d="100"/>
          <a:sy n="76" d="100"/>
        </p:scale>
        <p:origin x="-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6EF0D-8D33-4CD6-9C43-9266019A2882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0D9EF-DEAF-4555-A396-E3D536E15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7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42B09-CD65-4B28-8617-AD17627D5ED1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7E34A-E2AD-4AC6-AD26-B6BA88E48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5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1F7E7-BCA1-4E5B-BDCE-C79AECAA98EC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6E80-5CC0-4562-B8D7-AB84A077D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7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E3AD0-0933-4AD3-B8E7-5B2C7B9A88A9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2FD53-5257-4683-B952-ECE8AF852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1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3D303-CDB7-451F-A825-D7ABBCE90F73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40E19-3A1C-4586-B50F-D656D5112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695A8-1279-49E2-9E03-F848F8175265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436F6-FC47-4B39-9B69-F58FAA489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50182-293A-4487-A24F-BE2C9B85C64C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2EA51-A885-4F7B-895E-440B7649C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7BFF2-9409-475A-AA1C-5FCAAAA57958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785F5-FC4E-443F-9A05-B2F9C6450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6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6ABC5-6137-4E56-BDD0-0E90B4E3397B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28927-083C-4F6A-943D-2ABC24059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9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E9CA3-41D6-4F60-91EB-613906BC0296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E09C4-3257-44FC-9F80-57E52B481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42386-FB62-4C0F-B30F-C7C7A8770B37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FDF36-785A-4150-8AD8-87842D557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2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7887CD-3B0F-4098-8C2F-99666500283C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0BE8221-1BEB-46B6-8C4A-8FFB8A062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3400" y="1981200"/>
            <a:ext cx="83058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User Interface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63513" y="990600"/>
            <a:ext cx="8751887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User interface is the front-end application view to which user interacts in order to use the software. </a:t>
            </a:r>
          </a:p>
          <a:p>
            <a:pPr marL="0" indent="0" algn="just" eaLnBrk="1" hangingPunct="1">
              <a:defRPr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User can manipulate and control the software as well as hardware by means of user interface.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User interface is part of software and is designed such a way that it is expected to provide the user insight of the software.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UI provides fundamental platform for human-computer interaction.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UI can be graphical, text-based, audio-video based, depending upon the underlying hardware and software combination. UI can be hardware or software or a combination of both. </a:t>
            </a: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User Interface </a:t>
            </a:r>
            <a:endParaRPr lang="en-IN" sz="4000" b="1" u="sng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63513" y="914400"/>
            <a:ext cx="875188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software becomes more popular if its user interface is: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Simple to use</a:t>
            </a:r>
          </a:p>
          <a:p>
            <a:pPr marL="0" indent="0">
              <a:defRPr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Attractive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Responsive in short time. </a:t>
            </a:r>
          </a:p>
          <a:p>
            <a:pPr>
              <a:buFont typeface="Wingdings" pitchFamily="2" charset="2"/>
              <a:buChar char="v"/>
              <a:defRPr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Clear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to understand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defRPr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Consistent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on all interfacing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screens.</a:t>
            </a:r>
          </a:p>
          <a:p>
            <a:pPr>
              <a:defRPr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User Interface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is broadly divided into two categories: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Command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Line Interface.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Graphical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User Interface.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u="sng" smtClean="0">
                <a:latin typeface="Times New Roman" pitchFamily="18" charset="0"/>
                <a:cs typeface="Times New Roman" pitchFamily="18" charset="0"/>
              </a:rPr>
              <a:t>Software User Interface </a:t>
            </a:r>
            <a:endParaRPr lang="en-IN" sz="4000" b="1" u="sng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63513" y="914400"/>
            <a:ext cx="875188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Char char="Ø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CLI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has been a great tool of interaction with computers until the video display monitors came into existence. </a:t>
            </a:r>
          </a:p>
          <a:p>
            <a:pPr>
              <a:buFont typeface="Wingdings" pitchFamily="2" charset="2"/>
              <a:buChar char="v"/>
              <a:defRPr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CLI provides a command prompt, the place where the user types the command and feeds to the system. </a:t>
            </a:r>
          </a:p>
          <a:p>
            <a:pPr>
              <a:buFont typeface="Wingdings" pitchFamily="2" charset="2"/>
              <a:buChar char="v"/>
              <a:defRPr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user needs to remember the syntax of command and its use. </a:t>
            </a:r>
          </a:p>
          <a:p>
            <a:pPr>
              <a:buFont typeface="Wingdings" pitchFamily="2" charset="2"/>
              <a:buChar char="v"/>
              <a:defRPr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 command is a text-based reference to set of instructions, which are expected to be executed by the system. </a:t>
            </a:r>
          </a:p>
          <a:p>
            <a:pPr>
              <a:buFont typeface="Wingdings" pitchFamily="2" charset="2"/>
              <a:buChar char="v"/>
              <a:defRPr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CLI uses less amount of computer resource as compared to GUI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  <a:defRPr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defRPr/>
            </a:pPr>
            <a:r>
              <a:rPr lang="en-IN" sz="2400" b="1" u="sng" dirty="0" smtClean="0">
                <a:latin typeface="Times New Roman" pitchFamily="18" charset="0"/>
                <a:cs typeface="Times New Roman" pitchFamily="18" charset="0"/>
              </a:rPr>
              <a:t>CLI Elements:</a:t>
            </a:r>
          </a:p>
          <a:p>
            <a:pPr marL="0" indent="0"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1. Command Prompt. 2. Cursor. 3. Command.</a:t>
            </a:r>
            <a:endParaRPr lang="en-IN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en-IN" sz="4000" b="1" u="sng" smtClean="0">
                <a:latin typeface="Times New Roman" pitchFamily="18" charset="0"/>
                <a:cs typeface="Times New Roman" pitchFamily="18" charset="0"/>
              </a:rPr>
              <a:t>Command Line Interface (CLI)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63513" y="914400"/>
            <a:ext cx="8751887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Char char="Ø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Graphical User Interface provides the user graphical means to interact with the system.</a:t>
            </a:r>
          </a:p>
          <a:p>
            <a:pPr marL="0" indent="0">
              <a:defRPr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GUI can be combination of both hardware and software. Using GUI, user interprets the software.</a:t>
            </a:r>
          </a:p>
          <a:p>
            <a:pPr>
              <a:buFont typeface="Wingdings" pitchFamily="2" charset="2"/>
              <a:buChar char="v"/>
              <a:defRPr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With advancing technology, the programmers and designers create complex GUI designs that work with more efficiency, accuracy and speed.</a:t>
            </a:r>
          </a:p>
          <a:p>
            <a:pPr>
              <a:buFont typeface="Wingdings" pitchFamily="2" charset="2"/>
              <a:buChar char="v"/>
              <a:defRPr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GUI is more resource consuming than that of CLI. </a:t>
            </a:r>
          </a:p>
          <a:p>
            <a:pPr marL="0" indent="0">
              <a:defRPr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defRPr/>
            </a:pPr>
            <a:r>
              <a:rPr lang="en-IN" sz="2400" b="1" u="sng" dirty="0" smtClean="0">
                <a:latin typeface="Times New Roman" pitchFamily="18" charset="0"/>
                <a:cs typeface="Times New Roman" pitchFamily="18" charset="0"/>
              </a:rPr>
              <a:t>GUI Elements:</a:t>
            </a:r>
          </a:p>
          <a:p>
            <a:pPr marL="0" indent="0"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1. Window. 2. Tabs. 3. Menu. 4. Icons. 5. Cursor.</a:t>
            </a:r>
            <a:endParaRPr lang="en-IN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en-IN" sz="4000" b="1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Graphical User Interface ( GUI 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63513" y="990600"/>
            <a:ext cx="87518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Font typeface="Wingdings" pitchFamily="2" charset="2"/>
              <a:buChar char="Ø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There are a number of activities performed for designing user interface.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A model used for GUI design and development should fulfill these GUI specific steps.</a:t>
            </a: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u="sng" smtClean="0"/>
              <a:t>User Interface diagram </a:t>
            </a:r>
            <a:endParaRPr lang="en-IN" sz="4000" b="1" u="sng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71800"/>
            <a:ext cx="6629400" cy="3581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</TotalTime>
  <Words>382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</vt:lpstr>
      <vt:lpstr>Times New Roman</vt:lpstr>
      <vt:lpstr>Wingdings</vt:lpstr>
      <vt:lpstr>Office Theme</vt:lpstr>
      <vt:lpstr>  User Interface Design</vt:lpstr>
      <vt:lpstr> User Interface </vt:lpstr>
      <vt:lpstr>Software User Interface </vt:lpstr>
      <vt:lpstr>Command Line Interface (CLI) </vt:lpstr>
      <vt:lpstr>Graphical User Interface ( GUI ) </vt:lpstr>
      <vt:lpstr>User Interface diagram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Model</dc:title>
  <dc:creator>Manjima</dc:creator>
  <cp:lastModifiedBy>hp</cp:lastModifiedBy>
  <cp:revision>169</cp:revision>
  <dcterms:created xsi:type="dcterms:W3CDTF">2012-02-10T14:36:52Z</dcterms:created>
  <dcterms:modified xsi:type="dcterms:W3CDTF">2022-04-27T10:39:42Z</dcterms:modified>
</cp:coreProperties>
</file>