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9477F-27BF-2680-E3FE-55ECE9EF54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A55AAB-FFEC-1B54-0DFB-607F6A312D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2281A1-78E2-7FF7-9693-6C45EF92537A}"/>
              </a:ext>
            </a:extLst>
          </p:cNvPr>
          <p:cNvSpPr>
            <a:spLocks noGrp="1"/>
          </p:cNvSpPr>
          <p:nvPr>
            <p:ph type="dt" sz="half" idx="10"/>
          </p:nvPr>
        </p:nvSpPr>
        <p:spPr/>
        <p:txBody>
          <a:bodyPr/>
          <a:lstStyle/>
          <a:p>
            <a:fld id="{A299DF24-2F35-47BE-82CD-17D8D18CFC81}" type="datetimeFigureOut">
              <a:rPr lang="en-US" smtClean="0"/>
              <a:t>5/7/2022</a:t>
            </a:fld>
            <a:endParaRPr lang="en-US"/>
          </a:p>
        </p:txBody>
      </p:sp>
      <p:sp>
        <p:nvSpPr>
          <p:cNvPr id="5" name="Footer Placeholder 4">
            <a:extLst>
              <a:ext uri="{FF2B5EF4-FFF2-40B4-BE49-F238E27FC236}">
                <a16:creationId xmlns:a16="http://schemas.microsoft.com/office/drawing/2014/main" id="{7CE3EB42-A4B8-0292-68CB-EB0D2D9CBD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CB42F-5916-9D77-7B6E-BB173C2F565A}"/>
              </a:ext>
            </a:extLst>
          </p:cNvPr>
          <p:cNvSpPr>
            <a:spLocks noGrp="1"/>
          </p:cNvSpPr>
          <p:nvPr>
            <p:ph type="sldNum" sz="quarter" idx="12"/>
          </p:nvPr>
        </p:nvSpPr>
        <p:spPr/>
        <p:txBody>
          <a:bodyPr/>
          <a:lstStyle/>
          <a:p>
            <a:fld id="{9C72E2E7-EAB2-4C37-8F27-FA663672ECC3}" type="slidenum">
              <a:rPr lang="en-US" smtClean="0"/>
              <a:t>‹#›</a:t>
            </a:fld>
            <a:endParaRPr lang="en-US"/>
          </a:p>
        </p:txBody>
      </p:sp>
    </p:spTree>
    <p:extLst>
      <p:ext uri="{BB962C8B-B14F-4D97-AF65-F5344CB8AC3E}">
        <p14:creationId xmlns:p14="http://schemas.microsoft.com/office/powerpoint/2010/main" val="1534300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6B4DA-1EA9-6536-E22E-22D8F9BC5C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0D8054-2F9A-4558-BFF6-6224EAEECC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42FAF-169A-3E39-B085-19C35EB3BCC4}"/>
              </a:ext>
            </a:extLst>
          </p:cNvPr>
          <p:cNvSpPr>
            <a:spLocks noGrp="1"/>
          </p:cNvSpPr>
          <p:nvPr>
            <p:ph type="dt" sz="half" idx="10"/>
          </p:nvPr>
        </p:nvSpPr>
        <p:spPr/>
        <p:txBody>
          <a:bodyPr/>
          <a:lstStyle/>
          <a:p>
            <a:fld id="{A299DF24-2F35-47BE-82CD-17D8D18CFC81}" type="datetimeFigureOut">
              <a:rPr lang="en-US" smtClean="0"/>
              <a:t>5/7/2022</a:t>
            </a:fld>
            <a:endParaRPr lang="en-US"/>
          </a:p>
        </p:txBody>
      </p:sp>
      <p:sp>
        <p:nvSpPr>
          <p:cNvPr id="5" name="Footer Placeholder 4">
            <a:extLst>
              <a:ext uri="{FF2B5EF4-FFF2-40B4-BE49-F238E27FC236}">
                <a16:creationId xmlns:a16="http://schemas.microsoft.com/office/drawing/2014/main" id="{B8A414AE-E2B2-4289-8667-DF949845E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BC14AA-05DC-BBC7-80DA-52352CDDCD00}"/>
              </a:ext>
            </a:extLst>
          </p:cNvPr>
          <p:cNvSpPr>
            <a:spLocks noGrp="1"/>
          </p:cNvSpPr>
          <p:nvPr>
            <p:ph type="sldNum" sz="quarter" idx="12"/>
          </p:nvPr>
        </p:nvSpPr>
        <p:spPr/>
        <p:txBody>
          <a:bodyPr/>
          <a:lstStyle/>
          <a:p>
            <a:fld id="{9C72E2E7-EAB2-4C37-8F27-FA663672ECC3}" type="slidenum">
              <a:rPr lang="en-US" smtClean="0"/>
              <a:t>‹#›</a:t>
            </a:fld>
            <a:endParaRPr lang="en-US"/>
          </a:p>
        </p:txBody>
      </p:sp>
    </p:spTree>
    <p:extLst>
      <p:ext uri="{BB962C8B-B14F-4D97-AF65-F5344CB8AC3E}">
        <p14:creationId xmlns:p14="http://schemas.microsoft.com/office/powerpoint/2010/main" val="392186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68F831-B322-1BA2-FEE7-37534EA0A6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920169-AD3E-E6E0-9977-403BADFD82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13BE8-2CC0-1C93-BB53-CD693A7E8034}"/>
              </a:ext>
            </a:extLst>
          </p:cNvPr>
          <p:cNvSpPr>
            <a:spLocks noGrp="1"/>
          </p:cNvSpPr>
          <p:nvPr>
            <p:ph type="dt" sz="half" idx="10"/>
          </p:nvPr>
        </p:nvSpPr>
        <p:spPr/>
        <p:txBody>
          <a:bodyPr/>
          <a:lstStyle/>
          <a:p>
            <a:fld id="{A299DF24-2F35-47BE-82CD-17D8D18CFC81}" type="datetimeFigureOut">
              <a:rPr lang="en-US" smtClean="0"/>
              <a:t>5/7/2022</a:t>
            </a:fld>
            <a:endParaRPr lang="en-US"/>
          </a:p>
        </p:txBody>
      </p:sp>
      <p:sp>
        <p:nvSpPr>
          <p:cNvPr id="5" name="Footer Placeholder 4">
            <a:extLst>
              <a:ext uri="{FF2B5EF4-FFF2-40B4-BE49-F238E27FC236}">
                <a16:creationId xmlns:a16="http://schemas.microsoft.com/office/drawing/2014/main" id="{D071CCE9-D176-F82E-A869-637B515740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F05A84-750E-9828-206B-6AAA782D330C}"/>
              </a:ext>
            </a:extLst>
          </p:cNvPr>
          <p:cNvSpPr>
            <a:spLocks noGrp="1"/>
          </p:cNvSpPr>
          <p:nvPr>
            <p:ph type="sldNum" sz="quarter" idx="12"/>
          </p:nvPr>
        </p:nvSpPr>
        <p:spPr/>
        <p:txBody>
          <a:bodyPr/>
          <a:lstStyle/>
          <a:p>
            <a:fld id="{9C72E2E7-EAB2-4C37-8F27-FA663672ECC3}" type="slidenum">
              <a:rPr lang="en-US" smtClean="0"/>
              <a:t>‹#›</a:t>
            </a:fld>
            <a:endParaRPr lang="en-US"/>
          </a:p>
        </p:txBody>
      </p:sp>
    </p:spTree>
    <p:extLst>
      <p:ext uri="{BB962C8B-B14F-4D97-AF65-F5344CB8AC3E}">
        <p14:creationId xmlns:p14="http://schemas.microsoft.com/office/powerpoint/2010/main" val="155606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79E42-679F-4D87-2F8C-429FDB9285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CD72FF-F890-708F-3A19-D5868634F0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9414E-D573-4C9E-30C2-E9F3EDBFD7D9}"/>
              </a:ext>
            </a:extLst>
          </p:cNvPr>
          <p:cNvSpPr>
            <a:spLocks noGrp="1"/>
          </p:cNvSpPr>
          <p:nvPr>
            <p:ph type="dt" sz="half" idx="10"/>
          </p:nvPr>
        </p:nvSpPr>
        <p:spPr/>
        <p:txBody>
          <a:bodyPr/>
          <a:lstStyle/>
          <a:p>
            <a:fld id="{A299DF24-2F35-47BE-82CD-17D8D18CFC81}" type="datetimeFigureOut">
              <a:rPr lang="en-US" smtClean="0"/>
              <a:t>5/7/2022</a:t>
            </a:fld>
            <a:endParaRPr lang="en-US"/>
          </a:p>
        </p:txBody>
      </p:sp>
      <p:sp>
        <p:nvSpPr>
          <p:cNvPr id="5" name="Footer Placeholder 4">
            <a:extLst>
              <a:ext uri="{FF2B5EF4-FFF2-40B4-BE49-F238E27FC236}">
                <a16:creationId xmlns:a16="http://schemas.microsoft.com/office/drawing/2014/main" id="{7A5CEAF8-A7B5-545D-FD80-465ABAD9CB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4E8859-0033-8F77-1090-5D8AE29A2FBF}"/>
              </a:ext>
            </a:extLst>
          </p:cNvPr>
          <p:cNvSpPr>
            <a:spLocks noGrp="1"/>
          </p:cNvSpPr>
          <p:nvPr>
            <p:ph type="sldNum" sz="quarter" idx="12"/>
          </p:nvPr>
        </p:nvSpPr>
        <p:spPr/>
        <p:txBody>
          <a:bodyPr/>
          <a:lstStyle/>
          <a:p>
            <a:fld id="{9C72E2E7-EAB2-4C37-8F27-FA663672ECC3}" type="slidenum">
              <a:rPr lang="en-US" smtClean="0"/>
              <a:t>‹#›</a:t>
            </a:fld>
            <a:endParaRPr lang="en-US"/>
          </a:p>
        </p:txBody>
      </p:sp>
    </p:spTree>
    <p:extLst>
      <p:ext uri="{BB962C8B-B14F-4D97-AF65-F5344CB8AC3E}">
        <p14:creationId xmlns:p14="http://schemas.microsoft.com/office/powerpoint/2010/main" val="1793406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54DAB-6800-B6A6-8F35-8E38A40985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1D3AA9-C05F-701B-7B13-EB2C588018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660C29-E8AF-FCA9-8D94-D0373B09DA59}"/>
              </a:ext>
            </a:extLst>
          </p:cNvPr>
          <p:cNvSpPr>
            <a:spLocks noGrp="1"/>
          </p:cNvSpPr>
          <p:nvPr>
            <p:ph type="dt" sz="half" idx="10"/>
          </p:nvPr>
        </p:nvSpPr>
        <p:spPr/>
        <p:txBody>
          <a:bodyPr/>
          <a:lstStyle/>
          <a:p>
            <a:fld id="{A299DF24-2F35-47BE-82CD-17D8D18CFC81}" type="datetimeFigureOut">
              <a:rPr lang="en-US" smtClean="0"/>
              <a:t>5/7/2022</a:t>
            </a:fld>
            <a:endParaRPr lang="en-US"/>
          </a:p>
        </p:txBody>
      </p:sp>
      <p:sp>
        <p:nvSpPr>
          <p:cNvPr id="5" name="Footer Placeholder 4">
            <a:extLst>
              <a:ext uri="{FF2B5EF4-FFF2-40B4-BE49-F238E27FC236}">
                <a16:creationId xmlns:a16="http://schemas.microsoft.com/office/drawing/2014/main" id="{AF5F0246-1351-6535-5049-E3D2ACC3A2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41300F-44F9-3E32-D168-2993F0EBEA32}"/>
              </a:ext>
            </a:extLst>
          </p:cNvPr>
          <p:cNvSpPr>
            <a:spLocks noGrp="1"/>
          </p:cNvSpPr>
          <p:nvPr>
            <p:ph type="sldNum" sz="quarter" idx="12"/>
          </p:nvPr>
        </p:nvSpPr>
        <p:spPr/>
        <p:txBody>
          <a:bodyPr/>
          <a:lstStyle/>
          <a:p>
            <a:fld id="{9C72E2E7-EAB2-4C37-8F27-FA663672ECC3}" type="slidenum">
              <a:rPr lang="en-US" smtClean="0"/>
              <a:t>‹#›</a:t>
            </a:fld>
            <a:endParaRPr lang="en-US"/>
          </a:p>
        </p:txBody>
      </p:sp>
    </p:spTree>
    <p:extLst>
      <p:ext uri="{BB962C8B-B14F-4D97-AF65-F5344CB8AC3E}">
        <p14:creationId xmlns:p14="http://schemas.microsoft.com/office/powerpoint/2010/main" val="1262795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E65C8-443F-FE4D-A0E3-CA2F4AA370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7D05E6-6751-5DB3-9DB4-398D014294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5A3496-D815-1A00-B61D-00C47CAE9B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D864CD-86C0-17D9-361B-4569A00B22B6}"/>
              </a:ext>
            </a:extLst>
          </p:cNvPr>
          <p:cNvSpPr>
            <a:spLocks noGrp="1"/>
          </p:cNvSpPr>
          <p:nvPr>
            <p:ph type="dt" sz="half" idx="10"/>
          </p:nvPr>
        </p:nvSpPr>
        <p:spPr/>
        <p:txBody>
          <a:bodyPr/>
          <a:lstStyle/>
          <a:p>
            <a:fld id="{A299DF24-2F35-47BE-82CD-17D8D18CFC81}" type="datetimeFigureOut">
              <a:rPr lang="en-US" smtClean="0"/>
              <a:t>5/7/2022</a:t>
            </a:fld>
            <a:endParaRPr lang="en-US"/>
          </a:p>
        </p:txBody>
      </p:sp>
      <p:sp>
        <p:nvSpPr>
          <p:cNvPr id="6" name="Footer Placeholder 5">
            <a:extLst>
              <a:ext uri="{FF2B5EF4-FFF2-40B4-BE49-F238E27FC236}">
                <a16:creationId xmlns:a16="http://schemas.microsoft.com/office/drawing/2014/main" id="{D68B59EB-10C9-AEB6-5F8D-F211230300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D50D50-1D34-21BF-3116-F1413578D6B5}"/>
              </a:ext>
            </a:extLst>
          </p:cNvPr>
          <p:cNvSpPr>
            <a:spLocks noGrp="1"/>
          </p:cNvSpPr>
          <p:nvPr>
            <p:ph type="sldNum" sz="quarter" idx="12"/>
          </p:nvPr>
        </p:nvSpPr>
        <p:spPr/>
        <p:txBody>
          <a:bodyPr/>
          <a:lstStyle/>
          <a:p>
            <a:fld id="{9C72E2E7-EAB2-4C37-8F27-FA663672ECC3}" type="slidenum">
              <a:rPr lang="en-US" smtClean="0"/>
              <a:t>‹#›</a:t>
            </a:fld>
            <a:endParaRPr lang="en-US"/>
          </a:p>
        </p:txBody>
      </p:sp>
    </p:spTree>
    <p:extLst>
      <p:ext uri="{BB962C8B-B14F-4D97-AF65-F5344CB8AC3E}">
        <p14:creationId xmlns:p14="http://schemas.microsoft.com/office/powerpoint/2010/main" val="293295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D59B0-9E5E-0C71-E008-5C89409F0D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CEF4E4-59D4-580E-8DEB-53D29E97AA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56E93E-2CFB-4BF6-6EC9-60E539309A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1BFBDB-2305-30B4-DDA8-F35A9EC05C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17966D-A0B5-8F69-D9EE-29CB7A2A87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F7560E-424A-6FC3-944F-3CA0418A6215}"/>
              </a:ext>
            </a:extLst>
          </p:cNvPr>
          <p:cNvSpPr>
            <a:spLocks noGrp="1"/>
          </p:cNvSpPr>
          <p:nvPr>
            <p:ph type="dt" sz="half" idx="10"/>
          </p:nvPr>
        </p:nvSpPr>
        <p:spPr/>
        <p:txBody>
          <a:bodyPr/>
          <a:lstStyle/>
          <a:p>
            <a:fld id="{A299DF24-2F35-47BE-82CD-17D8D18CFC81}" type="datetimeFigureOut">
              <a:rPr lang="en-US" smtClean="0"/>
              <a:t>5/7/2022</a:t>
            </a:fld>
            <a:endParaRPr lang="en-US"/>
          </a:p>
        </p:txBody>
      </p:sp>
      <p:sp>
        <p:nvSpPr>
          <p:cNvPr id="8" name="Footer Placeholder 7">
            <a:extLst>
              <a:ext uri="{FF2B5EF4-FFF2-40B4-BE49-F238E27FC236}">
                <a16:creationId xmlns:a16="http://schemas.microsoft.com/office/drawing/2014/main" id="{2F706378-F05F-BE1B-CD9D-B210DC9CB7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1ADD4F-A950-D99C-3E90-6B72B52526F7}"/>
              </a:ext>
            </a:extLst>
          </p:cNvPr>
          <p:cNvSpPr>
            <a:spLocks noGrp="1"/>
          </p:cNvSpPr>
          <p:nvPr>
            <p:ph type="sldNum" sz="quarter" idx="12"/>
          </p:nvPr>
        </p:nvSpPr>
        <p:spPr/>
        <p:txBody>
          <a:bodyPr/>
          <a:lstStyle/>
          <a:p>
            <a:fld id="{9C72E2E7-EAB2-4C37-8F27-FA663672ECC3}" type="slidenum">
              <a:rPr lang="en-US" smtClean="0"/>
              <a:t>‹#›</a:t>
            </a:fld>
            <a:endParaRPr lang="en-US"/>
          </a:p>
        </p:txBody>
      </p:sp>
    </p:spTree>
    <p:extLst>
      <p:ext uri="{BB962C8B-B14F-4D97-AF65-F5344CB8AC3E}">
        <p14:creationId xmlns:p14="http://schemas.microsoft.com/office/powerpoint/2010/main" val="24603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616A4-7AF2-CF82-E30D-C99C6116F3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265989-8800-A903-9932-A078AB9AC4E8}"/>
              </a:ext>
            </a:extLst>
          </p:cNvPr>
          <p:cNvSpPr>
            <a:spLocks noGrp="1"/>
          </p:cNvSpPr>
          <p:nvPr>
            <p:ph type="dt" sz="half" idx="10"/>
          </p:nvPr>
        </p:nvSpPr>
        <p:spPr/>
        <p:txBody>
          <a:bodyPr/>
          <a:lstStyle/>
          <a:p>
            <a:fld id="{A299DF24-2F35-47BE-82CD-17D8D18CFC81}" type="datetimeFigureOut">
              <a:rPr lang="en-US" smtClean="0"/>
              <a:t>5/7/2022</a:t>
            </a:fld>
            <a:endParaRPr lang="en-US"/>
          </a:p>
        </p:txBody>
      </p:sp>
      <p:sp>
        <p:nvSpPr>
          <p:cNvPr id="4" name="Footer Placeholder 3">
            <a:extLst>
              <a:ext uri="{FF2B5EF4-FFF2-40B4-BE49-F238E27FC236}">
                <a16:creationId xmlns:a16="http://schemas.microsoft.com/office/drawing/2014/main" id="{975F6321-4C8C-EBED-8449-7EB1CAB95E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C4B9D0-8653-AD70-90C0-B03FE54DF9DD}"/>
              </a:ext>
            </a:extLst>
          </p:cNvPr>
          <p:cNvSpPr>
            <a:spLocks noGrp="1"/>
          </p:cNvSpPr>
          <p:nvPr>
            <p:ph type="sldNum" sz="quarter" idx="12"/>
          </p:nvPr>
        </p:nvSpPr>
        <p:spPr/>
        <p:txBody>
          <a:bodyPr/>
          <a:lstStyle/>
          <a:p>
            <a:fld id="{9C72E2E7-EAB2-4C37-8F27-FA663672ECC3}" type="slidenum">
              <a:rPr lang="en-US" smtClean="0"/>
              <a:t>‹#›</a:t>
            </a:fld>
            <a:endParaRPr lang="en-US"/>
          </a:p>
        </p:txBody>
      </p:sp>
    </p:spTree>
    <p:extLst>
      <p:ext uri="{BB962C8B-B14F-4D97-AF65-F5344CB8AC3E}">
        <p14:creationId xmlns:p14="http://schemas.microsoft.com/office/powerpoint/2010/main" val="1367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74FCB6-BE5E-7C05-1CC6-1C70588FBCEA}"/>
              </a:ext>
            </a:extLst>
          </p:cNvPr>
          <p:cNvSpPr>
            <a:spLocks noGrp="1"/>
          </p:cNvSpPr>
          <p:nvPr>
            <p:ph type="dt" sz="half" idx="10"/>
          </p:nvPr>
        </p:nvSpPr>
        <p:spPr/>
        <p:txBody>
          <a:bodyPr/>
          <a:lstStyle/>
          <a:p>
            <a:fld id="{A299DF24-2F35-47BE-82CD-17D8D18CFC81}" type="datetimeFigureOut">
              <a:rPr lang="en-US" smtClean="0"/>
              <a:t>5/7/2022</a:t>
            </a:fld>
            <a:endParaRPr lang="en-US"/>
          </a:p>
        </p:txBody>
      </p:sp>
      <p:sp>
        <p:nvSpPr>
          <p:cNvPr id="3" name="Footer Placeholder 2">
            <a:extLst>
              <a:ext uri="{FF2B5EF4-FFF2-40B4-BE49-F238E27FC236}">
                <a16:creationId xmlns:a16="http://schemas.microsoft.com/office/drawing/2014/main" id="{735193BE-D08B-8274-06D6-A0A72B4527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6E4648-0CDD-C339-5318-6DCA75D28BB4}"/>
              </a:ext>
            </a:extLst>
          </p:cNvPr>
          <p:cNvSpPr>
            <a:spLocks noGrp="1"/>
          </p:cNvSpPr>
          <p:nvPr>
            <p:ph type="sldNum" sz="quarter" idx="12"/>
          </p:nvPr>
        </p:nvSpPr>
        <p:spPr/>
        <p:txBody>
          <a:bodyPr/>
          <a:lstStyle/>
          <a:p>
            <a:fld id="{9C72E2E7-EAB2-4C37-8F27-FA663672ECC3}" type="slidenum">
              <a:rPr lang="en-US" smtClean="0"/>
              <a:t>‹#›</a:t>
            </a:fld>
            <a:endParaRPr lang="en-US"/>
          </a:p>
        </p:txBody>
      </p:sp>
    </p:spTree>
    <p:extLst>
      <p:ext uri="{BB962C8B-B14F-4D97-AF65-F5344CB8AC3E}">
        <p14:creationId xmlns:p14="http://schemas.microsoft.com/office/powerpoint/2010/main" val="506054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209D9-3792-D06A-20D8-AB8A36A2F0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44A55D-B2A6-28AE-2156-663C96E3CE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1CA1DC-BBF1-1DF2-0650-1155936311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69146B-EC90-CE4C-3BB1-D6D41FBF3A4D}"/>
              </a:ext>
            </a:extLst>
          </p:cNvPr>
          <p:cNvSpPr>
            <a:spLocks noGrp="1"/>
          </p:cNvSpPr>
          <p:nvPr>
            <p:ph type="dt" sz="half" idx="10"/>
          </p:nvPr>
        </p:nvSpPr>
        <p:spPr/>
        <p:txBody>
          <a:bodyPr/>
          <a:lstStyle/>
          <a:p>
            <a:fld id="{A299DF24-2F35-47BE-82CD-17D8D18CFC81}" type="datetimeFigureOut">
              <a:rPr lang="en-US" smtClean="0"/>
              <a:t>5/7/2022</a:t>
            </a:fld>
            <a:endParaRPr lang="en-US"/>
          </a:p>
        </p:txBody>
      </p:sp>
      <p:sp>
        <p:nvSpPr>
          <p:cNvPr id="6" name="Footer Placeholder 5">
            <a:extLst>
              <a:ext uri="{FF2B5EF4-FFF2-40B4-BE49-F238E27FC236}">
                <a16:creationId xmlns:a16="http://schemas.microsoft.com/office/drawing/2014/main" id="{5F4BE40C-7D99-D2C2-D7EF-862AAE5AB1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2E89BB-9199-9B0D-1FA0-67E652FE20BA}"/>
              </a:ext>
            </a:extLst>
          </p:cNvPr>
          <p:cNvSpPr>
            <a:spLocks noGrp="1"/>
          </p:cNvSpPr>
          <p:nvPr>
            <p:ph type="sldNum" sz="quarter" idx="12"/>
          </p:nvPr>
        </p:nvSpPr>
        <p:spPr/>
        <p:txBody>
          <a:bodyPr/>
          <a:lstStyle/>
          <a:p>
            <a:fld id="{9C72E2E7-EAB2-4C37-8F27-FA663672ECC3}" type="slidenum">
              <a:rPr lang="en-US" smtClean="0"/>
              <a:t>‹#›</a:t>
            </a:fld>
            <a:endParaRPr lang="en-US"/>
          </a:p>
        </p:txBody>
      </p:sp>
    </p:spTree>
    <p:extLst>
      <p:ext uri="{BB962C8B-B14F-4D97-AF65-F5344CB8AC3E}">
        <p14:creationId xmlns:p14="http://schemas.microsoft.com/office/powerpoint/2010/main" val="426349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6B4F-CD77-BEAC-6479-BC8070C97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71827F-8E77-28CD-B90E-5810548AFD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26070A-1D02-1833-FE6E-5316FCE07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CFC456-5A6C-E353-99AB-7074E244F39C}"/>
              </a:ext>
            </a:extLst>
          </p:cNvPr>
          <p:cNvSpPr>
            <a:spLocks noGrp="1"/>
          </p:cNvSpPr>
          <p:nvPr>
            <p:ph type="dt" sz="half" idx="10"/>
          </p:nvPr>
        </p:nvSpPr>
        <p:spPr/>
        <p:txBody>
          <a:bodyPr/>
          <a:lstStyle/>
          <a:p>
            <a:fld id="{A299DF24-2F35-47BE-82CD-17D8D18CFC81}" type="datetimeFigureOut">
              <a:rPr lang="en-US" smtClean="0"/>
              <a:t>5/7/2022</a:t>
            </a:fld>
            <a:endParaRPr lang="en-US"/>
          </a:p>
        </p:txBody>
      </p:sp>
      <p:sp>
        <p:nvSpPr>
          <p:cNvPr id="6" name="Footer Placeholder 5">
            <a:extLst>
              <a:ext uri="{FF2B5EF4-FFF2-40B4-BE49-F238E27FC236}">
                <a16:creationId xmlns:a16="http://schemas.microsoft.com/office/drawing/2014/main" id="{9B8BDF8C-981B-9198-8642-EF6C9883CC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A37DEB-DF89-334E-1905-D907F8075755}"/>
              </a:ext>
            </a:extLst>
          </p:cNvPr>
          <p:cNvSpPr>
            <a:spLocks noGrp="1"/>
          </p:cNvSpPr>
          <p:nvPr>
            <p:ph type="sldNum" sz="quarter" idx="12"/>
          </p:nvPr>
        </p:nvSpPr>
        <p:spPr/>
        <p:txBody>
          <a:bodyPr/>
          <a:lstStyle/>
          <a:p>
            <a:fld id="{9C72E2E7-EAB2-4C37-8F27-FA663672ECC3}" type="slidenum">
              <a:rPr lang="en-US" smtClean="0"/>
              <a:t>‹#›</a:t>
            </a:fld>
            <a:endParaRPr lang="en-US"/>
          </a:p>
        </p:txBody>
      </p:sp>
    </p:spTree>
    <p:extLst>
      <p:ext uri="{BB962C8B-B14F-4D97-AF65-F5344CB8AC3E}">
        <p14:creationId xmlns:p14="http://schemas.microsoft.com/office/powerpoint/2010/main" val="121573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EC2C67-307B-47B8-2FF9-C1FE1F02B5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AE34D0-47F9-D72F-27EE-717534C450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198D8-7114-066E-1F63-8D724AF661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9DF24-2F35-47BE-82CD-17D8D18CFC81}" type="datetimeFigureOut">
              <a:rPr lang="en-US" smtClean="0"/>
              <a:t>5/7/2022</a:t>
            </a:fld>
            <a:endParaRPr lang="en-US"/>
          </a:p>
        </p:txBody>
      </p:sp>
      <p:sp>
        <p:nvSpPr>
          <p:cNvPr id="5" name="Footer Placeholder 4">
            <a:extLst>
              <a:ext uri="{FF2B5EF4-FFF2-40B4-BE49-F238E27FC236}">
                <a16:creationId xmlns:a16="http://schemas.microsoft.com/office/drawing/2014/main" id="{61AC9900-10DA-72B3-39CB-748D6E030D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03738C-0A15-EA8A-1065-A35868FBCC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2E2E7-EAB2-4C37-8F27-FA663672ECC3}" type="slidenum">
              <a:rPr lang="en-US" smtClean="0"/>
              <a:t>‹#›</a:t>
            </a:fld>
            <a:endParaRPr lang="en-US"/>
          </a:p>
        </p:txBody>
      </p:sp>
    </p:spTree>
    <p:extLst>
      <p:ext uri="{BB962C8B-B14F-4D97-AF65-F5344CB8AC3E}">
        <p14:creationId xmlns:p14="http://schemas.microsoft.com/office/powerpoint/2010/main" val="3108689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DF91A-15C2-E756-DE82-0E2246ADE4AE}"/>
              </a:ext>
            </a:extLst>
          </p:cNvPr>
          <p:cNvSpPr>
            <a:spLocks noGrp="1"/>
          </p:cNvSpPr>
          <p:nvPr>
            <p:ph type="ctrTitle"/>
          </p:nvPr>
        </p:nvSpPr>
        <p:spPr>
          <a:xfrm>
            <a:off x="1524000" y="185531"/>
            <a:ext cx="9144000" cy="503582"/>
          </a:xfrm>
        </p:spPr>
        <p:txBody>
          <a:bodyPr>
            <a:normAutofit/>
          </a:bodyPr>
          <a:lstStyle/>
          <a:p>
            <a:r>
              <a:rPr lang="en-US" sz="2000" b="1" dirty="0"/>
              <a:t>VIRTUAL FUNCTION</a:t>
            </a:r>
          </a:p>
        </p:txBody>
      </p:sp>
      <p:sp>
        <p:nvSpPr>
          <p:cNvPr id="3" name="Subtitle 2">
            <a:extLst>
              <a:ext uri="{FF2B5EF4-FFF2-40B4-BE49-F238E27FC236}">
                <a16:creationId xmlns:a16="http://schemas.microsoft.com/office/drawing/2014/main" id="{0F670AF9-4270-197F-F4C3-0B65BD5A2211}"/>
              </a:ext>
            </a:extLst>
          </p:cNvPr>
          <p:cNvSpPr>
            <a:spLocks noGrp="1"/>
          </p:cNvSpPr>
          <p:nvPr>
            <p:ph type="subTitle" idx="1"/>
          </p:nvPr>
        </p:nvSpPr>
        <p:spPr>
          <a:xfrm>
            <a:off x="278296" y="901148"/>
            <a:ext cx="10389704" cy="5512904"/>
          </a:xfrm>
        </p:spPr>
        <p:txBody>
          <a:bodyPr/>
          <a:lstStyle/>
          <a:p>
            <a:pPr marL="342900" indent="-342900" algn="l">
              <a:buFont typeface="Arial" panose="020B0604020202020204" pitchFamily="34" charset="0"/>
              <a:buChar char="•"/>
            </a:pPr>
            <a:r>
              <a:rPr lang="en-US" dirty="0"/>
              <a:t>A C++ virtual function is a member function in the base class that you redefine in a derived class. It is declared using the virtual keyword.</a:t>
            </a:r>
          </a:p>
          <a:p>
            <a:pPr marL="342900" indent="-342900" algn="l">
              <a:buFont typeface="Arial" panose="020B0604020202020204" pitchFamily="34" charset="0"/>
              <a:buChar char="•"/>
            </a:pPr>
            <a:r>
              <a:rPr lang="en-US" dirty="0"/>
              <a:t>It is used to tell the compiler to perform dynamic linkage or late binding on the function.</a:t>
            </a:r>
          </a:p>
          <a:p>
            <a:pPr marL="342900" indent="-342900" algn="l">
              <a:buFont typeface="Arial" panose="020B0604020202020204" pitchFamily="34" charset="0"/>
              <a:buChar char="•"/>
            </a:pPr>
            <a:r>
              <a:rPr lang="en-US" dirty="0"/>
              <a:t>There is a necessity to use the single pointer to refer to all the objects of the different classes. So, we create the pointer to the base class that refers to all the derived objects. But, when base class pointer contains the address of the derived class object, always executes the base class function. This issue can only be resolved by using the 'virtual' function.</a:t>
            </a:r>
          </a:p>
          <a:p>
            <a:pPr marL="342900" indent="-342900" algn="l">
              <a:buFont typeface="Arial" panose="020B0604020202020204" pitchFamily="34" charset="0"/>
              <a:buChar char="•"/>
            </a:pPr>
            <a:r>
              <a:rPr lang="en-US" dirty="0"/>
              <a:t>A 'virtual' is a keyword preceding the normal declaration of a function.</a:t>
            </a:r>
          </a:p>
          <a:p>
            <a:pPr marL="342900" indent="-342900" algn="l">
              <a:buFont typeface="Arial" panose="020B0604020202020204" pitchFamily="34" charset="0"/>
              <a:buChar char="•"/>
            </a:pPr>
            <a:r>
              <a:rPr lang="en-US" dirty="0"/>
              <a:t>When the function is made virtual, C++ determines which function is to be invoked at the runtime based on the type of the object pointed by the base class pointer.</a:t>
            </a:r>
          </a:p>
        </p:txBody>
      </p:sp>
    </p:spTree>
    <p:extLst>
      <p:ext uri="{BB962C8B-B14F-4D97-AF65-F5344CB8AC3E}">
        <p14:creationId xmlns:p14="http://schemas.microsoft.com/office/powerpoint/2010/main" val="335286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9B350-7137-6861-47D9-711F37A58B80}"/>
              </a:ext>
            </a:extLst>
          </p:cNvPr>
          <p:cNvSpPr>
            <a:spLocks noGrp="1"/>
          </p:cNvSpPr>
          <p:nvPr>
            <p:ph type="ctrTitle"/>
          </p:nvPr>
        </p:nvSpPr>
        <p:spPr>
          <a:xfrm>
            <a:off x="1524000" y="106777"/>
            <a:ext cx="9144000" cy="463066"/>
          </a:xfrm>
        </p:spPr>
        <p:txBody>
          <a:bodyPr>
            <a:normAutofit/>
          </a:bodyPr>
          <a:lstStyle/>
          <a:p>
            <a:r>
              <a:rPr lang="en-US" sz="2000" dirty="0"/>
              <a:t>RULES FOR VIRTUAL FUNCTION</a:t>
            </a:r>
          </a:p>
        </p:txBody>
      </p:sp>
      <p:sp>
        <p:nvSpPr>
          <p:cNvPr id="3" name="Subtitle 2">
            <a:extLst>
              <a:ext uri="{FF2B5EF4-FFF2-40B4-BE49-F238E27FC236}">
                <a16:creationId xmlns:a16="http://schemas.microsoft.com/office/drawing/2014/main" id="{0B2E8DE0-C2E9-F49F-D761-3857BEE7A34C}"/>
              </a:ext>
            </a:extLst>
          </p:cNvPr>
          <p:cNvSpPr>
            <a:spLocks noGrp="1"/>
          </p:cNvSpPr>
          <p:nvPr>
            <p:ph type="subTitle" idx="1"/>
          </p:nvPr>
        </p:nvSpPr>
        <p:spPr>
          <a:xfrm>
            <a:off x="437322" y="742122"/>
            <a:ext cx="10230678" cy="5526156"/>
          </a:xfrm>
        </p:spPr>
        <p:txBody>
          <a:bodyPr/>
          <a:lstStyle/>
          <a:p>
            <a:endParaRPr lang="en-US" dirty="0"/>
          </a:p>
          <a:p>
            <a:pPr marL="342900" indent="-342900" algn="l">
              <a:buFont typeface="Arial" panose="020B0604020202020204" pitchFamily="34" charset="0"/>
              <a:buChar char="•"/>
            </a:pPr>
            <a:r>
              <a:rPr lang="en-US" dirty="0"/>
              <a:t>Virtual functions must be members of some class.</a:t>
            </a:r>
          </a:p>
          <a:p>
            <a:pPr marL="342900" indent="-342900" algn="l">
              <a:buFont typeface="Arial" panose="020B0604020202020204" pitchFamily="34" charset="0"/>
              <a:buChar char="•"/>
            </a:pPr>
            <a:r>
              <a:rPr lang="en-US" dirty="0"/>
              <a:t>Virtual functions cannot be static members.</a:t>
            </a:r>
          </a:p>
          <a:p>
            <a:pPr marL="342900" indent="-342900" algn="l">
              <a:buFont typeface="Arial" panose="020B0604020202020204" pitchFamily="34" charset="0"/>
              <a:buChar char="•"/>
            </a:pPr>
            <a:r>
              <a:rPr lang="en-US" dirty="0"/>
              <a:t>They are accessed through object pointers.</a:t>
            </a:r>
          </a:p>
          <a:p>
            <a:pPr marL="342900" indent="-342900" algn="l">
              <a:buFont typeface="Arial" panose="020B0604020202020204" pitchFamily="34" charset="0"/>
              <a:buChar char="•"/>
            </a:pPr>
            <a:r>
              <a:rPr lang="en-US" dirty="0"/>
              <a:t>They can be a friend of another class.</a:t>
            </a:r>
          </a:p>
          <a:p>
            <a:pPr marL="342900" indent="-342900" algn="l">
              <a:buFont typeface="Arial" panose="020B0604020202020204" pitchFamily="34" charset="0"/>
              <a:buChar char="•"/>
            </a:pPr>
            <a:r>
              <a:rPr lang="en-US" dirty="0"/>
              <a:t>A virtual function must be defined in the base class, even though it is not used.</a:t>
            </a:r>
          </a:p>
          <a:p>
            <a:pPr marL="342900" indent="-342900" algn="l">
              <a:buFont typeface="Arial" panose="020B0604020202020204" pitchFamily="34" charset="0"/>
              <a:buChar char="•"/>
            </a:pPr>
            <a:r>
              <a:rPr lang="en-US" dirty="0"/>
              <a:t>The prototypes of a virtual function of the base class and all the derived classes must be identical. If the two functions with the same name but different prototypes, C++ will consider them as the overloaded functions.</a:t>
            </a:r>
          </a:p>
          <a:p>
            <a:pPr marL="342900" indent="-342900" algn="l">
              <a:buFont typeface="Arial" panose="020B0604020202020204" pitchFamily="34" charset="0"/>
              <a:buChar char="•"/>
            </a:pPr>
            <a:r>
              <a:rPr lang="en-US" dirty="0"/>
              <a:t>We cannot have a virtual constructor, but we can have a virtual destructor</a:t>
            </a:r>
          </a:p>
          <a:p>
            <a:pPr marL="342900" indent="-342900" algn="l">
              <a:buFont typeface="Arial" panose="020B0604020202020204" pitchFamily="34" charset="0"/>
              <a:buChar char="•"/>
            </a:pPr>
            <a:r>
              <a:rPr lang="en-US" dirty="0"/>
              <a:t>Consider the situation when we don't use the virtual keyword.</a:t>
            </a:r>
          </a:p>
        </p:txBody>
      </p:sp>
    </p:spTree>
    <p:extLst>
      <p:ext uri="{BB962C8B-B14F-4D97-AF65-F5344CB8AC3E}">
        <p14:creationId xmlns:p14="http://schemas.microsoft.com/office/powerpoint/2010/main" val="3826469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26DB-809C-100D-4D14-6584E4CE0337}"/>
              </a:ext>
            </a:extLst>
          </p:cNvPr>
          <p:cNvSpPr>
            <a:spLocks noGrp="1"/>
          </p:cNvSpPr>
          <p:nvPr>
            <p:ph type="ctrTitle"/>
          </p:nvPr>
        </p:nvSpPr>
        <p:spPr>
          <a:xfrm>
            <a:off x="1524000" y="1"/>
            <a:ext cx="9144000" cy="463826"/>
          </a:xfrm>
        </p:spPr>
        <p:txBody>
          <a:bodyPr>
            <a:normAutofit/>
          </a:bodyPr>
          <a:lstStyle/>
          <a:p>
            <a:r>
              <a:rPr lang="en-US" sz="2000" b="1" dirty="0"/>
              <a:t>Example</a:t>
            </a:r>
          </a:p>
        </p:txBody>
      </p:sp>
      <p:sp>
        <p:nvSpPr>
          <p:cNvPr id="3" name="Subtitle 2">
            <a:extLst>
              <a:ext uri="{FF2B5EF4-FFF2-40B4-BE49-F238E27FC236}">
                <a16:creationId xmlns:a16="http://schemas.microsoft.com/office/drawing/2014/main" id="{F82E3009-2E1C-4199-3112-B2750C3B2C6B}"/>
              </a:ext>
            </a:extLst>
          </p:cNvPr>
          <p:cNvSpPr>
            <a:spLocks noGrp="1"/>
          </p:cNvSpPr>
          <p:nvPr>
            <p:ph type="subTitle" idx="1"/>
          </p:nvPr>
        </p:nvSpPr>
        <p:spPr>
          <a:xfrm>
            <a:off x="424070" y="583095"/>
            <a:ext cx="10243930" cy="6274904"/>
          </a:xfrm>
        </p:spPr>
        <p:txBody>
          <a:bodyPr>
            <a:normAutofit lnSpcReduction="10000"/>
          </a:bodyPr>
          <a:lstStyle/>
          <a:p>
            <a:pPr algn="l"/>
            <a:r>
              <a:rPr lang="en-US" sz="2000" dirty="0"/>
              <a:t> </a:t>
            </a:r>
          </a:p>
          <a:p>
            <a:pPr algn="l"/>
            <a:r>
              <a:rPr lang="en-US" sz="2000" dirty="0"/>
              <a:t>include &lt;iostream&gt;    </a:t>
            </a:r>
          </a:p>
          <a:p>
            <a:pPr algn="l"/>
            <a:r>
              <a:rPr lang="en-US" sz="2000" dirty="0"/>
              <a:t>{    </a:t>
            </a:r>
          </a:p>
          <a:p>
            <a:pPr algn="l"/>
            <a:r>
              <a:rPr lang="en-US" sz="2000" dirty="0"/>
              <a:t> public:    </a:t>
            </a:r>
          </a:p>
          <a:p>
            <a:pPr algn="l"/>
            <a:r>
              <a:rPr lang="en-US" sz="2000" dirty="0"/>
              <a:t> virtual void display()    </a:t>
            </a:r>
          </a:p>
          <a:p>
            <a:pPr algn="l"/>
            <a:r>
              <a:rPr lang="en-US" sz="2000" dirty="0"/>
              <a:t> {    </a:t>
            </a:r>
          </a:p>
          <a:p>
            <a:pPr algn="l"/>
            <a:r>
              <a:rPr lang="en-US" sz="2000" dirty="0"/>
              <a:t>  </a:t>
            </a:r>
            <a:r>
              <a:rPr lang="en-US" sz="2000" dirty="0" err="1"/>
              <a:t>cout</a:t>
            </a:r>
            <a:r>
              <a:rPr lang="en-US" sz="2000" dirty="0"/>
              <a:t> &lt;&lt; "Base class is invoked"&lt;&lt;</a:t>
            </a:r>
            <a:r>
              <a:rPr lang="en-US" sz="2000" dirty="0" err="1"/>
              <a:t>endl</a:t>
            </a:r>
            <a:r>
              <a:rPr lang="en-US" sz="2000" dirty="0"/>
              <a:t>;    </a:t>
            </a:r>
          </a:p>
          <a:p>
            <a:pPr algn="l"/>
            <a:r>
              <a:rPr lang="en-US" sz="2000" dirty="0"/>
              <a:t> }    </a:t>
            </a:r>
          </a:p>
          <a:p>
            <a:pPr algn="l"/>
            <a:r>
              <a:rPr lang="en-US" sz="2000" dirty="0"/>
              <a:t>};    </a:t>
            </a:r>
          </a:p>
          <a:p>
            <a:pPr algn="l"/>
            <a:r>
              <a:rPr lang="en-US" sz="2000" dirty="0"/>
              <a:t>class B:public A    </a:t>
            </a:r>
          </a:p>
          <a:p>
            <a:pPr algn="l"/>
            <a:r>
              <a:rPr lang="en-US" sz="2000" dirty="0"/>
              <a:t>{    </a:t>
            </a:r>
          </a:p>
          <a:p>
            <a:pPr algn="l"/>
            <a:r>
              <a:rPr lang="en-US" sz="2000" dirty="0"/>
              <a:t> public:    </a:t>
            </a:r>
          </a:p>
          <a:p>
            <a:pPr algn="l"/>
            <a:r>
              <a:rPr lang="en-US" sz="2000" dirty="0"/>
              <a:t> void display()    </a:t>
            </a:r>
          </a:p>
          <a:p>
            <a:pPr algn="l"/>
            <a:r>
              <a:rPr lang="en-US" sz="2000" dirty="0"/>
              <a:t> {    </a:t>
            </a:r>
          </a:p>
          <a:p>
            <a:pPr algn="l"/>
            <a:r>
              <a:rPr lang="en-US" sz="2000" dirty="0"/>
              <a:t>  </a:t>
            </a:r>
            <a:r>
              <a:rPr lang="en-US" sz="2000" dirty="0" err="1"/>
              <a:t>cout</a:t>
            </a:r>
            <a:r>
              <a:rPr lang="en-US" sz="2000" dirty="0"/>
              <a:t> &lt;&lt; "Derived Class is invoked"&lt;&lt;</a:t>
            </a:r>
            <a:r>
              <a:rPr lang="en-US" sz="2000" dirty="0" err="1"/>
              <a:t>endl</a:t>
            </a:r>
            <a:r>
              <a:rPr lang="en-US" sz="2000" dirty="0"/>
              <a:t>;    </a:t>
            </a:r>
          </a:p>
          <a:p>
            <a:pPr algn="l"/>
            <a:r>
              <a:rPr lang="en-US" sz="2000" dirty="0"/>
              <a:t> }    </a:t>
            </a:r>
          </a:p>
          <a:p>
            <a:pPr algn="l"/>
            <a:r>
              <a:rPr lang="en-US" sz="2000" dirty="0"/>
              <a:t>}; </a:t>
            </a:r>
          </a:p>
        </p:txBody>
      </p:sp>
    </p:spTree>
    <p:extLst>
      <p:ext uri="{BB962C8B-B14F-4D97-AF65-F5344CB8AC3E}">
        <p14:creationId xmlns:p14="http://schemas.microsoft.com/office/powerpoint/2010/main" val="370436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738C3-A0B8-CB95-C889-141B96375453}"/>
              </a:ext>
            </a:extLst>
          </p:cNvPr>
          <p:cNvSpPr>
            <a:spLocks noGrp="1"/>
          </p:cNvSpPr>
          <p:nvPr>
            <p:ph type="title"/>
          </p:nvPr>
        </p:nvSpPr>
        <p:spPr>
          <a:xfrm>
            <a:off x="838200" y="185530"/>
            <a:ext cx="10515600" cy="357810"/>
          </a:xfrm>
        </p:spPr>
        <p:txBody>
          <a:bodyPr>
            <a:noAutofit/>
          </a:bodyPr>
          <a:lstStyle/>
          <a:p>
            <a:pPr algn="ctr"/>
            <a:r>
              <a:rPr lang="en-US" sz="2000" dirty="0"/>
              <a:t>CONTD..</a:t>
            </a:r>
          </a:p>
        </p:txBody>
      </p:sp>
      <p:sp>
        <p:nvSpPr>
          <p:cNvPr id="3" name="Content Placeholder 2">
            <a:extLst>
              <a:ext uri="{FF2B5EF4-FFF2-40B4-BE49-F238E27FC236}">
                <a16:creationId xmlns:a16="http://schemas.microsoft.com/office/drawing/2014/main" id="{72A08336-7D46-3D7D-0513-C7DBFC9EDDEB}"/>
              </a:ext>
            </a:extLst>
          </p:cNvPr>
          <p:cNvSpPr>
            <a:spLocks noGrp="1"/>
          </p:cNvSpPr>
          <p:nvPr>
            <p:ph idx="1"/>
          </p:nvPr>
        </p:nvSpPr>
        <p:spPr>
          <a:xfrm>
            <a:off x="344557" y="689112"/>
            <a:ext cx="11009243" cy="5983357"/>
          </a:xfrm>
        </p:spPr>
        <p:txBody>
          <a:bodyPr>
            <a:normAutofit/>
          </a:bodyPr>
          <a:lstStyle/>
          <a:p>
            <a:pPr marL="0" indent="0">
              <a:buNone/>
            </a:pPr>
            <a:r>
              <a:rPr lang="en-US" sz="2000" dirty="0"/>
              <a:t>int main()    </a:t>
            </a:r>
          </a:p>
          <a:p>
            <a:pPr marL="0" indent="0">
              <a:buNone/>
            </a:pPr>
            <a:r>
              <a:rPr lang="en-US" sz="2000" dirty="0"/>
              <a:t>{    </a:t>
            </a:r>
          </a:p>
          <a:p>
            <a:pPr marL="0" indent="0">
              <a:buNone/>
            </a:pPr>
            <a:r>
              <a:rPr lang="en-US" sz="2000" dirty="0"/>
              <a:t> A* a;    //pointer of base class    </a:t>
            </a:r>
          </a:p>
          <a:p>
            <a:pPr marL="0" indent="0">
              <a:buNone/>
            </a:pPr>
            <a:r>
              <a:rPr lang="en-US" sz="2000" dirty="0"/>
              <a:t> B </a:t>
            </a:r>
            <a:r>
              <a:rPr lang="en-US" sz="2000" dirty="0" err="1"/>
              <a:t>b</a:t>
            </a:r>
            <a:r>
              <a:rPr lang="en-US" sz="2000" dirty="0"/>
              <a:t>;     //object of derived class    </a:t>
            </a:r>
          </a:p>
          <a:p>
            <a:pPr marL="0" indent="0">
              <a:buNone/>
            </a:pPr>
            <a:r>
              <a:rPr lang="en-US" sz="2000" dirty="0"/>
              <a:t> a = &amp;b;    </a:t>
            </a:r>
          </a:p>
          <a:p>
            <a:pPr marL="0" indent="0">
              <a:buNone/>
            </a:pPr>
            <a:r>
              <a:rPr lang="en-US" sz="2000" dirty="0"/>
              <a:t> a-&gt;display();   //Late Binding occurs    </a:t>
            </a:r>
          </a:p>
          <a:p>
            <a:pPr marL="0" indent="0">
              <a:buNone/>
            </a:pPr>
            <a:r>
              <a:rPr lang="en-US" sz="2000" dirty="0"/>
              <a:t>}    </a:t>
            </a:r>
          </a:p>
          <a:p>
            <a:pPr marL="0" indent="0">
              <a:buNone/>
            </a:pPr>
            <a:r>
              <a:rPr lang="en-US" sz="2000" b="1" dirty="0"/>
              <a:t>Output:</a:t>
            </a:r>
          </a:p>
          <a:p>
            <a:pPr marL="0" indent="0">
              <a:buNone/>
            </a:pPr>
            <a:endParaRPr lang="en-US" sz="2000" dirty="0"/>
          </a:p>
          <a:p>
            <a:pPr marL="0" indent="0">
              <a:buNone/>
            </a:pPr>
            <a:r>
              <a:rPr lang="en-US" sz="2000" dirty="0"/>
              <a:t>Derived Class is invoked </a:t>
            </a:r>
          </a:p>
        </p:txBody>
      </p:sp>
      <p:sp>
        <p:nvSpPr>
          <p:cNvPr id="4" name="Rectangle 1">
            <a:extLst>
              <a:ext uri="{FF2B5EF4-FFF2-40B4-BE49-F238E27FC236}">
                <a16:creationId xmlns:a16="http://schemas.microsoft.com/office/drawing/2014/main" id="{BF2BF1CD-0404-D831-06DF-21B056BFA168}"/>
              </a:ext>
            </a:extLst>
          </p:cNvPr>
          <p:cNvSpPr>
            <a:spLocks noChangeArrowheads="1"/>
          </p:cNvSpPr>
          <p:nvPr/>
        </p:nvSpPr>
        <p:spPr bwMode="auto">
          <a:xfrm>
            <a:off x="4740500" y="13156"/>
            <a:ext cx="2710999" cy="4308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Derived class is derived from the base class.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67076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2DF5B-59DE-3783-3BDE-9776E1B36829}"/>
              </a:ext>
            </a:extLst>
          </p:cNvPr>
          <p:cNvSpPr>
            <a:spLocks noGrp="1"/>
          </p:cNvSpPr>
          <p:nvPr>
            <p:ph type="ctrTitle"/>
          </p:nvPr>
        </p:nvSpPr>
        <p:spPr>
          <a:xfrm>
            <a:off x="1524000" y="159027"/>
            <a:ext cx="9144000" cy="477078"/>
          </a:xfrm>
        </p:spPr>
        <p:txBody>
          <a:bodyPr>
            <a:normAutofit/>
          </a:bodyPr>
          <a:lstStyle/>
          <a:p>
            <a:r>
              <a:rPr lang="en-US" sz="2400" b="1" dirty="0"/>
              <a:t>PURE VIRTUAL FUNCTION</a:t>
            </a:r>
          </a:p>
        </p:txBody>
      </p:sp>
      <p:sp>
        <p:nvSpPr>
          <p:cNvPr id="3" name="Subtitle 2">
            <a:extLst>
              <a:ext uri="{FF2B5EF4-FFF2-40B4-BE49-F238E27FC236}">
                <a16:creationId xmlns:a16="http://schemas.microsoft.com/office/drawing/2014/main" id="{CDCC528D-890F-F2C7-915D-F711A4740615}"/>
              </a:ext>
            </a:extLst>
          </p:cNvPr>
          <p:cNvSpPr>
            <a:spLocks noGrp="1"/>
          </p:cNvSpPr>
          <p:nvPr>
            <p:ph type="subTitle" idx="1"/>
          </p:nvPr>
        </p:nvSpPr>
        <p:spPr>
          <a:xfrm>
            <a:off x="304800" y="636105"/>
            <a:ext cx="10363200" cy="5943598"/>
          </a:xfrm>
        </p:spPr>
        <p:txBody>
          <a:bodyPr/>
          <a:lstStyle/>
          <a:p>
            <a:pPr marL="342900" indent="-342900" algn="l">
              <a:buFont typeface="Arial" panose="020B0604020202020204" pitchFamily="34" charset="0"/>
              <a:buChar char="•"/>
            </a:pPr>
            <a:r>
              <a:rPr lang="en-US" dirty="0"/>
              <a:t>A virtual function is not used for performing any task. It only serves as a placeholder.</a:t>
            </a:r>
          </a:p>
          <a:p>
            <a:pPr marL="342900" indent="-342900" algn="l">
              <a:buFont typeface="Arial" panose="020B0604020202020204" pitchFamily="34" charset="0"/>
              <a:buChar char="•"/>
            </a:pPr>
            <a:r>
              <a:rPr lang="en-US" dirty="0"/>
              <a:t>When the function has no definition, such function is known as "do-nothing" function.</a:t>
            </a:r>
          </a:p>
          <a:p>
            <a:pPr marL="342900" indent="-342900" algn="l">
              <a:buFont typeface="Arial" panose="020B0604020202020204" pitchFamily="34" charset="0"/>
              <a:buChar char="•"/>
            </a:pPr>
            <a:r>
              <a:rPr lang="en-US" dirty="0"/>
              <a:t>The "do-nothing" function is known as a pure virtual function. A pure virtual function is a function declared in the base class that has no definition relative to the base class.</a:t>
            </a:r>
          </a:p>
          <a:p>
            <a:pPr marL="342900" indent="-342900" algn="l">
              <a:buFont typeface="Arial" panose="020B0604020202020204" pitchFamily="34" charset="0"/>
              <a:buChar char="•"/>
            </a:pPr>
            <a:r>
              <a:rPr lang="en-US" dirty="0"/>
              <a:t>A class containing the pure virtual function cannot be used to declare the objects of its own, such classes are known as abstract base classes.</a:t>
            </a:r>
          </a:p>
          <a:p>
            <a:pPr marL="342900" indent="-342900" algn="l">
              <a:buFont typeface="Arial" panose="020B0604020202020204" pitchFamily="34" charset="0"/>
              <a:buChar char="•"/>
            </a:pPr>
            <a:r>
              <a:rPr lang="en-US" dirty="0"/>
              <a:t>The main objective of the base class is to provide the traits to the derived classes and to create the base pointer used for achieving the runtime polymorphism.</a:t>
            </a:r>
          </a:p>
          <a:p>
            <a:pPr marL="342900" indent="-342900" algn="l">
              <a:buFont typeface="Arial" panose="020B0604020202020204" pitchFamily="34" charset="0"/>
              <a:buChar char="•"/>
            </a:pPr>
            <a:r>
              <a:rPr lang="en-US" dirty="0"/>
              <a:t>Pure virtual function can be defined as: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virtual void display() = 0; </a:t>
            </a:r>
          </a:p>
        </p:txBody>
      </p:sp>
    </p:spTree>
    <p:extLst>
      <p:ext uri="{BB962C8B-B14F-4D97-AF65-F5344CB8AC3E}">
        <p14:creationId xmlns:p14="http://schemas.microsoft.com/office/powerpoint/2010/main" val="2212563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DDE0-1056-878F-37F4-E12287972FB4}"/>
              </a:ext>
            </a:extLst>
          </p:cNvPr>
          <p:cNvSpPr>
            <a:spLocks noGrp="1"/>
          </p:cNvSpPr>
          <p:nvPr>
            <p:ph type="ctrTitle"/>
          </p:nvPr>
        </p:nvSpPr>
        <p:spPr>
          <a:xfrm>
            <a:off x="1524000" y="212035"/>
            <a:ext cx="9144000" cy="344556"/>
          </a:xfrm>
        </p:spPr>
        <p:txBody>
          <a:bodyPr>
            <a:noAutofit/>
          </a:bodyPr>
          <a:lstStyle/>
          <a:p>
            <a:r>
              <a:rPr lang="en-US" sz="2400" dirty="0"/>
              <a:t>EXAMPLE</a:t>
            </a:r>
          </a:p>
        </p:txBody>
      </p:sp>
      <p:sp>
        <p:nvSpPr>
          <p:cNvPr id="3" name="Subtitle 2">
            <a:extLst>
              <a:ext uri="{FF2B5EF4-FFF2-40B4-BE49-F238E27FC236}">
                <a16:creationId xmlns:a16="http://schemas.microsoft.com/office/drawing/2014/main" id="{31DCC977-9EB5-F78C-8A99-92611D0C09EB}"/>
              </a:ext>
            </a:extLst>
          </p:cNvPr>
          <p:cNvSpPr>
            <a:spLocks noGrp="1"/>
          </p:cNvSpPr>
          <p:nvPr>
            <p:ph type="subTitle" idx="1"/>
          </p:nvPr>
        </p:nvSpPr>
        <p:spPr>
          <a:xfrm>
            <a:off x="371061" y="742121"/>
            <a:ext cx="10296939" cy="5903844"/>
          </a:xfrm>
        </p:spPr>
        <p:txBody>
          <a:bodyPr>
            <a:normAutofit/>
          </a:bodyPr>
          <a:lstStyle/>
          <a:p>
            <a:pPr algn="l"/>
            <a:r>
              <a:rPr lang="en-US" sz="2000" dirty="0"/>
              <a:t>#include &lt;iostream&gt;  </a:t>
            </a:r>
          </a:p>
          <a:p>
            <a:pPr algn="l"/>
            <a:r>
              <a:rPr lang="en-US" sz="2000" dirty="0"/>
              <a:t>using namespace std;  </a:t>
            </a:r>
          </a:p>
          <a:p>
            <a:pPr algn="l"/>
            <a:r>
              <a:rPr lang="en-US" sz="2000" dirty="0"/>
              <a:t>class Base  </a:t>
            </a:r>
          </a:p>
          <a:p>
            <a:pPr algn="l"/>
            <a:r>
              <a:rPr lang="en-US" sz="2000" dirty="0"/>
              <a:t>{  </a:t>
            </a:r>
          </a:p>
          <a:p>
            <a:pPr algn="l"/>
            <a:r>
              <a:rPr lang="en-US" sz="2000" dirty="0"/>
              <a:t>    public:  </a:t>
            </a:r>
          </a:p>
          <a:p>
            <a:pPr algn="l"/>
            <a:r>
              <a:rPr lang="en-US" sz="2000" dirty="0"/>
              <a:t>    virtual void show() = 0;  </a:t>
            </a:r>
          </a:p>
          <a:p>
            <a:pPr algn="l"/>
            <a:r>
              <a:rPr lang="en-US" sz="2000" dirty="0"/>
              <a:t>};  </a:t>
            </a:r>
          </a:p>
          <a:p>
            <a:pPr algn="l"/>
            <a:r>
              <a:rPr lang="en-US" sz="2000" dirty="0"/>
              <a:t>class Derived : public Base  </a:t>
            </a:r>
          </a:p>
          <a:p>
            <a:pPr algn="l"/>
            <a:r>
              <a:rPr lang="en-US" sz="2000" dirty="0"/>
              <a:t>{  </a:t>
            </a:r>
          </a:p>
          <a:p>
            <a:pPr algn="l"/>
            <a:r>
              <a:rPr lang="en-US" sz="2000" dirty="0"/>
              <a:t>    public:  </a:t>
            </a:r>
          </a:p>
          <a:p>
            <a:pPr algn="l"/>
            <a:r>
              <a:rPr lang="en-US" sz="2000" dirty="0"/>
              <a:t>    void show()  </a:t>
            </a:r>
          </a:p>
          <a:p>
            <a:pPr algn="l"/>
            <a:r>
              <a:rPr lang="en-US" sz="2000" dirty="0"/>
              <a:t>    {  </a:t>
            </a:r>
          </a:p>
          <a:p>
            <a:pPr algn="l"/>
            <a:r>
              <a:rPr lang="en-US" sz="2000" dirty="0"/>
              <a:t>        std::</a:t>
            </a:r>
            <a:r>
              <a:rPr lang="en-US" sz="2000" dirty="0" err="1"/>
              <a:t>cout</a:t>
            </a:r>
            <a:r>
              <a:rPr lang="en-US" sz="2000" dirty="0"/>
              <a:t> &lt;&lt; "Derived class is derived from the base class." &lt;&lt; std::</a:t>
            </a:r>
            <a:r>
              <a:rPr lang="en-US" sz="2000" dirty="0" err="1"/>
              <a:t>endl</a:t>
            </a:r>
            <a:r>
              <a:rPr lang="en-US" sz="2000" dirty="0"/>
              <a:t>;  </a:t>
            </a:r>
          </a:p>
          <a:p>
            <a:pPr algn="l"/>
            <a:r>
              <a:rPr lang="en-US" sz="2000" dirty="0"/>
              <a:t>    } </a:t>
            </a:r>
          </a:p>
        </p:txBody>
      </p:sp>
    </p:spTree>
    <p:extLst>
      <p:ext uri="{BB962C8B-B14F-4D97-AF65-F5344CB8AC3E}">
        <p14:creationId xmlns:p14="http://schemas.microsoft.com/office/powerpoint/2010/main" val="1849433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2D7D9-8F4C-0BED-0046-04EEA8766EA5}"/>
              </a:ext>
            </a:extLst>
          </p:cNvPr>
          <p:cNvSpPr>
            <a:spLocks noGrp="1"/>
          </p:cNvSpPr>
          <p:nvPr>
            <p:ph type="ctrTitle"/>
          </p:nvPr>
        </p:nvSpPr>
        <p:spPr>
          <a:xfrm>
            <a:off x="1524000" y="199543"/>
            <a:ext cx="9144000" cy="343796"/>
          </a:xfrm>
        </p:spPr>
        <p:txBody>
          <a:bodyPr>
            <a:noAutofit/>
          </a:bodyPr>
          <a:lstStyle/>
          <a:p>
            <a:r>
              <a:rPr lang="en-US" sz="2000" dirty="0" err="1"/>
              <a:t>contd</a:t>
            </a:r>
            <a:r>
              <a:rPr lang="en-US" sz="2000" dirty="0"/>
              <a:t>…</a:t>
            </a:r>
          </a:p>
        </p:txBody>
      </p:sp>
      <p:sp>
        <p:nvSpPr>
          <p:cNvPr id="3" name="Subtitle 2">
            <a:extLst>
              <a:ext uri="{FF2B5EF4-FFF2-40B4-BE49-F238E27FC236}">
                <a16:creationId xmlns:a16="http://schemas.microsoft.com/office/drawing/2014/main" id="{3713DD9A-4FAD-7F23-D479-3AF42DC4D842}"/>
              </a:ext>
            </a:extLst>
          </p:cNvPr>
          <p:cNvSpPr>
            <a:spLocks noGrp="1"/>
          </p:cNvSpPr>
          <p:nvPr>
            <p:ph type="subTitle" idx="1"/>
          </p:nvPr>
        </p:nvSpPr>
        <p:spPr>
          <a:xfrm>
            <a:off x="397565" y="702365"/>
            <a:ext cx="10270435" cy="5956092"/>
          </a:xfrm>
        </p:spPr>
        <p:txBody>
          <a:bodyPr/>
          <a:lstStyle/>
          <a:p>
            <a:pPr algn="l"/>
            <a:r>
              <a:rPr lang="en-US" dirty="0"/>
              <a:t>int main()  </a:t>
            </a:r>
          </a:p>
          <a:p>
            <a:pPr algn="l"/>
            <a:r>
              <a:rPr lang="en-US" dirty="0"/>
              <a:t>{  </a:t>
            </a:r>
          </a:p>
          <a:p>
            <a:pPr algn="l"/>
            <a:r>
              <a:rPr lang="en-US" dirty="0"/>
              <a:t>    Base *</a:t>
            </a:r>
            <a:r>
              <a:rPr lang="en-US" dirty="0" err="1"/>
              <a:t>bptr</a:t>
            </a:r>
            <a:r>
              <a:rPr lang="en-US" dirty="0"/>
              <a:t>;  </a:t>
            </a:r>
          </a:p>
          <a:p>
            <a:pPr algn="l"/>
            <a:r>
              <a:rPr lang="en-US" dirty="0"/>
              <a:t>    //Base b;  </a:t>
            </a:r>
          </a:p>
          <a:p>
            <a:pPr algn="l"/>
            <a:r>
              <a:rPr lang="en-US" dirty="0"/>
              <a:t>    Derived d;  </a:t>
            </a:r>
          </a:p>
          <a:p>
            <a:pPr algn="l"/>
            <a:r>
              <a:rPr lang="en-US" dirty="0"/>
              <a:t>    </a:t>
            </a:r>
            <a:r>
              <a:rPr lang="en-US" dirty="0" err="1"/>
              <a:t>bptr</a:t>
            </a:r>
            <a:r>
              <a:rPr lang="en-US" dirty="0"/>
              <a:t> = &amp;d;  </a:t>
            </a:r>
          </a:p>
          <a:p>
            <a:pPr algn="l"/>
            <a:r>
              <a:rPr lang="en-US" dirty="0"/>
              <a:t>    </a:t>
            </a:r>
            <a:r>
              <a:rPr lang="en-US" dirty="0" err="1"/>
              <a:t>bptr</a:t>
            </a:r>
            <a:r>
              <a:rPr lang="en-US" dirty="0"/>
              <a:t>-&gt;show();  </a:t>
            </a:r>
          </a:p>
          <a:p>
            <a:pPr algn="l"/>
            <a:r>
              <a:rPr lang="en-US" dirty="0"/>
              <a:t>    return 0;  </a:t>
            </a:r>
          </a:p>
          <a:p>
            <a:pPr algn="l"/>
            <a:r>
              <a:rPr lang="en-US" dirty="0"/>
              <a:t>}  </a:t>
            </a:r>
          </a:p>
          <a:p>
            <a:pPr algn="l"/>
            <a:r>
              <a:rPr lang="en-US" b="1" dirty="0"/>
              <a:t>Output:</a:t>
            </a:r>
          </a:p>
          <a:p>
            <a:pPr algn="l"/>
            <a:endParaRPr lang="en-US" dirty="0"/>
          </a:p>
          <a:p>
            <a:pPr algn="l"/>
            <a:r>
              <a:rPr lang="en-US" dirty="0"/>
              <a:t>Derived class is derived from the base class.</a:t>
            </a:r>
          </a:p>
        </p:txBody>
      </p:sp>
    </p:spTree>
    <p:extLst>
      <p:ext uri="{BB962C8B-B14F-4D97-AF65-F5344CB8AC3E}">
        <p14:creationId xmlns:p14="http://schemas.microsoft.com/office/powerpoint/2010/main" val="1179947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658</Words>
  <Application>Microsoft Office PowerPoint</Application>
  <PresentationFormat>Widescreen</PresentationFormat>
  <Paragraphs>84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Unicode MS</vt:lpstr>
      <vt:lpstr>Calibri</vt:lpstr>
      <vt:lpstr>Calibri Light</vt:lpstr>
      <vt:lpstr>Office Theme</vt:lpstr>
      <vt:lpstr>VIRTUAL FUNCTION</vt:lpstr>
      <vt:lpstr>RULES FOR VIRTUAL FUNCTION</vt:lpstr>
      <vt:lpstr>Example</vt:lpstr>
      <vt:lpstr>CONTD..</vt:lpstr>
      <vt:lpstr>PURE VIRTUAL FUNCTION</vt:lpstr>
      <vt:lpstr>EXAMPLE</vt:lpstr>
      <vt:lpstr>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FUNCTION</dc:title>
  <dc:creator>hp</dc:creator>
  <cp:lastModifiedBy>hp</cp:lastModifiedBy>
  <cp:revision>1</cp:revision>
  <dcterms:created xsi:type="dcterms:W3CDTF">2022-05-07T06:45:09Z</dcterms:created>
  <dcterms:modified xsi:type="dcterms:W3CDTF">2022-05-07T06:45:11Z</dcterms:modified>
</cp:coreProperties>
</file>