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1" d="100"/>
          <a:sy n="121" d="100"/>
        </p:scale>
        <p:origin x="-156" y="-96"/>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Footer Placeholder 4"/>
          <p:cNvSpPr txBox="1">
            <a:spLocks noGrp="1"/>
          </p:cNvSpPr>
          <p:nvPr>
            <p:ph type="ftr" sz="quarter" idx="9"/>
          </p:nvPr>
        </p:nvSpPr>
        <p:spPr>
          <a:xfrm>
            <a:off x="2416503" y="329302"/>
            <a:ext cx="4973915" cy="309204"/>
          </a:xfrm>
        </p:spPr>
        <p:txBody>
          <a:bodyPr/>
          <a:lstStyle>
            <a:lvl1pPr>
              <a:defRPr/>
            </a:lvl1pPr>
          </a:lstStyle>
          <a:p>
            <a:pPr lvl="0"/>
            <a:endParaRPr lang="en-US"/>
          </a:p>
        </p:txBody>
      </p:sp>
      <p:sp>
        <p:nvSpPr>
          <p:cNvPr id="3" name="Slide Number Placeholder 5"/>
          <p:cNvSpPr txBox="1">
            <a:spLocks noGrp="1"/>
          </p:cNvSpPr>
          <p:nvPr>
            <p:ph type="sldNum" sz="quarter" idx="8"/>
          </p:nvPr>
        </p:nvSpPr>
        <p:spPr>
          <a:xfrm>
            <a:off x="1437665" y="798975"/>
            <a:ext cx="811017" cy="503578"/>
          </a:xfrm>
        </p:spPr>
        <p:txBody>
          <a:bodyPr/>
          <a:lstStyle>
            <a:lvl1pPr>
              <a:defRPr/>
            </a:lvl1pPr>
          </a:lstStyle>
          <a:p>
            <a:pPr lvl="0"/>
            <a:fld id="{3DF2E72C-A428-429E-9657-1FD53815B7E1}" type="slidenum">
              <a:t>‹#›</a:t>
            </a:fld>
            <a:endParaRPr lang="en-US"/>
          </a:p>
        </p:txBody>
      </p:sp>
      <p:cxnSp>
        <p:nvCxnSpPr>
          <p:cNvPr id="4" name="Straight Connector 14"/>
          <p:cNvCxnSpPr/>
          <p:nvPr/>
        </p:nvCxnSpPr>
        <p:spPr>
          <a:xfrm>
            <a:off x="2417783" y="3528541"/>
            <a:ext cx="8637066" cy="0"/>
          </a:xfrm>
          <a:prstGeom prst="straightConnector1">
            <a:avLst/>
          </a:prstGeom>
          <a:noFill/>
          <a:ln w="31747">
            <a:solidFill>
              <a:srgbClr val="B71E42"/>
            </a:solidFill>
            <a:prstDash val="solid"/>
          </a:ln>
        </p:spPr>
      </p:cxnSp>
    </p:spTree>
  </p:cSld>
  <p:clrMapOvr>
    <a:masterClrMapping/>
  </p:clrMapOvr>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Footer Placeholder 4"/>
          <p:cNvSpPr txBox="1">
            <a:spLocks noGrp="1"/>
          </p:cNvSpPr>
          <p:nvPr>
            <p:ph type="ftr" sz="quarter" idx="9"/>
          </p:nvPr>
        </p:nvSpPr>
        <p:spPr/>
        <p:txBody>
          <a:bodyPr/>
          <a:lstStyle>
            <a:lvl1pPr>
              <a:defRPr/>
            </a:lvl1pPr>
          </a:lstStyle>
          <a:p>
            <a:pPr lvl="0"/>
            <a:endParaRPr lang="en-US"/>
          </a:p>
        </p:txBody>
      </p:sp>
      <p:sp>
        <p:nvSpPr>
          <p:cNvPr id="3" name="Slide Number Placeholder 5"/>
          <p:cNvSpPr txBox="1">
            <a:spLocks noGrp="1"/>
          </p:cNvSpPr>
          <p:nvPr>
            <p:ph type="sldNum" sz="quarter" idx="8"/>
          </p:nvPr>
        </p:nvSpPr>
        <p:spPr/>
        <p:txBody>
          <a:bodyPr/>
          <a:lstStyle>
            <a:lvl1pPr>
              <a:defRPr/>
            </a:lvl1pPr>
          </a:lstStyle>
          <a:p>
            <a:pPr lvl="0"/>
            <a:fld id="{E3550103-969E-4EF3-86C4-CA8686A8F03F}" type="slidenum">
              <a:t>‹#›</a:t>
            </a:fld>
            <a:endParaRPr lang="en-US"/>
          </a:p>
        </p:txBody>
      </p:sp>
      <p:cxnSp>
        <p:nvCxnSpPr>
          <p:cNvPr id="4" name="Straight Connector 25"/>
          <p:cNvCxnSpPr/>
          <p:nvPr/>
        </p:nvCxnSpPr>
        <p:spPr>
          <a:xfrm>
            <a:off x="1453896" y="1847088"/>
            <a:ext cx="9607518" cy="0"/>
          </a:xfrm>
          <a:prstGeom prst="straightConnector1">
            <a:avLst/>
          </a:prstGeom>
          <a:noFill/>
          <a:ln w="31747">
            <a:solidFill>
              <a:srgbClr val="B71E42"/>
            </a:solidFill>
            <a:prstDash val="solid"/>
          </a:ln>
        </p:spPr>
      </p:cxn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Footer Placeholder 4"/>
          <p:cNvSpPr txBox="1">
            <a:spLocks noGrp="1"/>
          </p:cNvSpPr>
          <p:nvPr>
            <p:ph type="ftr" sz="quarter" idx="9"/>
          </p:nvPr>
        </p:nvSpPr>
        <p:spPr/>
        <p:txBody>
          <a:bodyPr/>
          <a:lstStyle>
            <a:lvl1pPr>
              <a:defRPr/>
            </a:lvl1pPr>
          </a:lstStyle>
          <a:p>
            <a:pPr lvl="0"/>
            <a:endParaRPr lang="en-US"/>
          </a:p>
        </p:txBody>
      </p:sp>
      <p:sp>
        <p:nvSpPr>
          <p:cNvPr id="3" name="Slide Number Placeholder 5"/>
          <p:cNvSpPr txBox="1">
            <a:spLocks noGrp="1"/>
          </p:cNvSpPr>
          <p:nvPr>
            <p:ph type="sldNum" sz="quarter" idx="8"/>
          </p:nvPr>
        </p:nvSpPr>
        <p:spPr/>
        <p:txBody>
          <a:bodyPr/>
          <a:lstStyle>
            <a:lvl1pPr>
              <a:defRPr/>
            </a:lvl1pPr>
          </a:lstStyle>
          <a:p>
            <a:pPr lvl="0"/>
            <a:fld id="{FD152336-1E57-4CCF-AB39-629B639D10F0}" type="slidenum">
              <a:t>‹#›</a:t>
            </a:fld>
            <a:endParaRPr lang="en-US"/>
          </a:p>
        </p:txBody>
      </p:sp>
      <p:cxnSp>
        <p:nvCxnSpPr>
          <p:cNvPr id="4" name="Straight Connector 14"/>
          <p:cNvCxnSpPr/>
          <p:nvPr/>
        </p:nvCxnSpPr>
        <p:spPr>
          <a:xfrm>
            <a:off x="9439113" y="798975"/>
            <a:ext cx="0" cy="4659883"/>
          </a:xfrm>
          <a:prstGeom prst="straightConnector1">
            <a:avLst/>
          </a:prstGeom>
          <a:noFill/>
          <a:ln w="31747">
            <a:solidFill>
              <a:srgbClr val="B71E42"/>
            </a:solidFill>
            <a:prstDash val="solid"/>
          </a:ln>
        </p:spPr>
      </p:cxn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Footer Placeholder 4"/>
          <p:cNvSpPr txBox="1">
            <a:spLocks noGrp="1"/>
          </p:cNvSpPr>
          <p:nvPr>
            <p:ph type="ftr" sz="quarter" idx="9"/>
          </p:nvPr>
        </p:nvSpPr>
        <p:spPr/>
        <p:txBody>
          <a:bodyPr/>
          <a:lstStyle>
            <a:lvl1pPr>
              <a:defRPr/>
            </a:lvl1pPr>
          </a:lstStyle>
          <a:p>
            <a:pPr lvl="0"/>
            <a:endParaRPr lang="en-US"/>
          </a:p>
        </p:txBody>
      </p:sp>
      <p:sp>
        <p:nvSpPr>
          <p:cNvPr id="3" name="Slide Number Placeholder 5"/>
          <p:cNvSpPr txBox="1">
            <a:spLocks noGrp="1"/>
          </p:cNvSpPr>
          <p:nvPr>
            <p:ph type="sldNum" sz="quarter" idx="8"/>
          </p:nvPr>
        </p:nvSpPr>
        <p:spPr/>
        <p:txBody>
          <a:bodyPr/>
          <a:lstStyle>
            <a:lvl1pPr>
              <a:defRPr/>
            </a:lvl1pPr>
          </a:lstStyle>
          <a:p>
            <a:pPr lvl="0"/>
            <a:fld id="{BECA28C9-6B43-4AC4-9928-88BEF4FE3E36}" type="slidenum">
              <a:t>‹#›</a:t>
            </a:fld>
            <a:endParaRPr lang="en-US"/>
          </a:p>
        </p:txBody>
      </p:sp>
      <p:cxnSp>
        <p:nvCxnSpPr>
          <p:cNvPr id="4" name="Straight Connector 32"/>
          <p:cNvCxnSpPr/>
          <p:nvPr/>
        </p:nvCxnSpPr>
        <p:spPr>
          <a:xfrm>
            <a:off x="1453896" y="1847088"/>
            <a:ext cx="9607518" cy="0"/>
          </a:xfrm>
          <a:prstGeom prst="straightConnector1">
            <a:avLst/>
          </a:prstGeom>
          <a:noFill/>
          <a:ln w="31747">
            <a:solidFill>
              <a:srgbClr val="B71E42"/>
            </a:solidFill>
            <a:prstDash val="solid"/>
          </a:ln>
        </p:spPr>
      </p:cxn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Footer Placeholder 4"/>
          <p:cNvSpPr txBox="1">
            <a:spLocks noGrp="1"/>
          </p:cNvSpPr>
          <p:nvPr>
            <p:ph type="ftr" sz="quarter" idx="9"/>
          </p:nvPr>
        </p:nvSpPr>
        <p:spPr/>
        <p:txBody>
          <a:bodyPr/>
          <a:lstStyle>
            <a:lvl1pPr>
              <a:defRPr/>
            </a:lvl1pPr>
          </a:lstStyle>
          <a:p>
            <a:pPr lvl="0"/>
            <a:endParaRPr lang="en-US"/>
          </a:p>
        </p:txBody>
      </p:sp>
      <p:sp>
        <p:nvSpPr>
          <p:cNvPr id="3" name="Slide Number Placeholder 5"/>
          <p:cNvSpPr txBox="1">
            <a:spLocks noGrp="1"/>
          </p:cNvSpPr>
          <p:nvPr>
            <p:ph type="sldNum" sz="quarter" idx="8"/>
          </p:nvPr>
        </p:nvSpPr>
        <p:spPr/>
        <p:txBody>
          <a:bodyPr/>
          <a:lstStyle>
            <a:lvl1pPr>
              <a:defRPr/>
            </a:lvl1pPr>
          </a:lstStyle>
          <a:p>
            <a:pPr lvl="0"/>
            <a:fld id="{8F5F0412-633A-4966-932E-5786333AA403}" type="slidenum">
              <a:t>‹#›</a:t>
            </a:fld>
            <a:endParaRPr lang="en-US"/>
          </a:p>
        </p:txBody>
      </p:sp>
      <p:cxnSp>
        <p:nvCxnSpPr>
          <p:cNvPr id="4" name="Straight Connector 14"/>
          <p:cNvCxnSpPr/>
          <p:nvPr/>
        </p:nvCxnSpPr>
        <p:spPr>
          <a:xfrm>
            <a:off x="1454243" y="3804982"/>
            <a:ext cx="8630445" cy="0"/>
          </a:xfrm>
          <a:prstGeom prst="straightConnector1">
            <a:avLst/>
          </a:prstGeom>
          <a:noFill/>
          <a:ln w="31747">
            <a:solidFill>
              <a:srgbClr val="B71E42"/>
            </a:solidFill>
            <a:prstDash val="solid"/>
          </a:ln>
        </p:spPr>
      </p:cxn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Date Placeholder 4"/>
          <p:cNvSpPr txBox="1">
            <a:spLocks noGrp="1"/>
          </p:cNvSpPr>
          <p:nvPr>
            <p:ph type="dt" sz="half" idx="7"/>
          </p:nvPr>
        </p:nvSpPr>
        <p:spPr/>
        <p:txBody>
          <a:bodyPr/>
          <a:lstStyle>
            <a:lvl1pPr>
              <a:defRPr/>
            </a:lvl1pPr>
          </a:lstStyle>
          <a:p>
            <a:pPr lvl="0"/>
            <a:fld id="{95CD25BE-9D07-4250-B917-063EFA29BA4C}" type="datetime1">
              <a:rPr lang="en-US"/>
              <a:pPr lvl="0"/>
              <a:t>2/16/2023</a:t>
            </a:fld>
            <a:endParaRPr lang="en-US"/>
          </a:p>
        </p:txBody>
      </p:sp>
      <p:sp>
        <p:nvSpPr>
          <p:cNvPr id="3" name="Footer Placeholder 5"/>
          <p:cNvSpPr txBox="1">
            <a:spLocks noGrp="1"/>
          </p:cNvSpPr>
          <p:nvPr>
            <p:ph type="ftr" sz="quarter" idx="9"/>
          </p:nvPr>
        </p:nvSpPr>
        <p:spPr/>
        <p:txBody>
          <a:bodyPr/>
          <a:lstStyle>
            <a:lvl1pPr>
              <a:defRPr/>
            </a:lvl1pPr>
          </a:lstStyle>
          <a:p>
            <a:pPr lvl="0"/>
            <a:endParaRPr lang="en-US"/>
          </a:p>
        </p:txBody>
      </p:sp>
      <p:sp>
        <p:nvSpPr>
          <p:cNvPr id="4" name="Slide Number Placeholder 6"/>
          <p:cNvSpPr txBox="1">
            <a:spLocks noGrp="1"/>
          </p:cNvSpPr>
          <p:nvPr>
            <p:ph type="sldNum" sz="quarter" idx="8"/>
          </p:nvPr>
        </p:nvSpPr>
        <p:spPr/>
        <p:txBody>
          <a:bodyPr/>
          <a:lstStyle>
            <a:lvl1pPr>
              <a:defRPr/>
            </a:lvl1pPr>
          </a:lstStyle>
          <a:p>
            <a:pPr lvl="0"/>
            <a:fld id="{66EFAA92-DEA3-42BE-AC13-70D5EE436AC9}" type="slidenum">
              <a:t>‹#›</a:t>
            </a:fld>
            <a:endParaRPr lang="en-US"/>
          </a:p>
        </p:txBody>
      </p:sp>
      <p:cxnSp>
        <p:nvCxnSpPr>
          <p:cNvPr id="5" name="Straight Connector 34"/>
          <p:cNvCxnSpPr/>
          <p:nvPr/>
        </p:nvCxnSpPr>
        <p:spPr>
          <a:xfrm>
            <a:off x="1453896" y="1847088"/>
            <a:ext cx="9607518" cy="0"/>
          </a:xfrm>
          <a:prstGeom prst="straightConnector1">
            <a:avLst/>
          </a:prstGeom>
          <a:noFill/>
          <a:ln w="31747">
            <a:solidFill>
              <a:srgbClr val="B71E42"/>
            </a:solidFill>
            <a:prstDash val="solid"/>
          </a:ln>
        </p:spPr>
      </p:cxn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ext Placeholder 4"/>
          <p:cNvSpPr txBox="1">
            <a:spLocks noGrp="1"/>
          </p:cNvSpPr>
          <p:nvPr>
            <p:ph type="body" idx="1"/>
          </p:nvPr>
        </p:nvSpPr>
        <p:spPr>
          <a:xfrm>
            <a:off x="6412358" y="2023000"/>
            <a:ext cx="4645152" cy="802239"/>
          </a:xfrm>
        </p:spPr>
        <p:txBody>
          <a:bodyPr anchor="b"/>
          <a:lstStyle>
            <a:lvl1pPr marL="0" indent="0">
              <a:lnSpc>
                <a:spcPct val="100000"/>
              </a:lnSpc>
              <a:buNone/>
              <a:defRPr sz="2200" cap="all">
                <a:solidFill>
                  <a:srgbClr val="B71E42"/>
                </a:solidFill>
              </a:defRPr>
            </a:lvl1pPr>
          </a:lstStyle>
          <a:p>
            <a:pPr lvl="0"/>
            <a:r>
              <a:rPr lang="en-US"/>
              <a:t>Click to edit Master text styles</a:t>
            </a:r>
          </a:p>
        </p:txBody>
      </p:sp>
      <p:sp>
        <p:nvSpPr>
          <p:cNvPr id="3" name="Content Placeholder 5"/>
          <p:cNvSpPr txBox="1">
            <a:spLocks noGrp="1"/>
          </p:cNvSpPr>
          <p:nvPr>
            <p:ph idx="2"/>
          </p:nvPr>
        </p:nvSpPr>
        <p:spPr>
          <a:xfrm>
            <a:off x="6412358" y="2821490"/>
            <a:ext cx="4645152" cy="2637367"/>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txBox="1">
            <a:spLocks noGrp="1"/>
          </p:cNvSpPr>
          <p:nvPr>
            <p:ph type="dt" sz="half" idx="7"/>
          </p:nvPr>
        </p:nvSpPr>
        <p:spPr/>
        <p:txBody>
          <a:bodyPr/>
          <a:lstStyle>
            <a:lvl1pPr>
              <a:defRPr/>
            </a:lvl1pPr>
          </a:lstStyle>
          <a:p>
            <a:pPr lvl="0"/>
            <a:fld id="{3A443F45-C508-4A85-BE67-8C2F8940F662}" type="datetime1">
              <a:rPr lang="en-US"/>
              <a:pPr lvl="0"/>
              <a:t>2/16/2023</a:t>
            </a:fld>
            <a:endParaRPr lang="en-US"/>
          </a:p>
        </p:txBody>
      </p:sp>
      <p:sp>
        <p:nvSpPr>
          <p:cNvPr id="5" name="Footer Placeholder 7"/>
          <p:cNvSpPr txBox="1">
            <a:spLocks noGrp="1"/>
          </p:cNvSpPr>
          <p:nvPr>
            <p:ph type="ftr" sz="quarter" idx="9"/>
          </p:nvPr>
        </p:nvSpPr>
        <p:spPr/>
        <p:txBody>
          <a:bodyPr/>
          <a:lstStyle>
            <a:lvl1pPr>
              <a:defRPr/>
            </a:lvl1pPr>
          </a:lstStyle>
          <a:p>
            <a:pPr lvl="0"/>
            <a:endParaRPr lang="en-US"/>
          </a:p>
        </p:txBody>
      </p:sp>
      <p:sp>
        <p:nvSpPr>
          <p:cNvPr id="6" name="Slide Number Placeholder 8"/>
          <p:cNvSpPr txBox="1">
            <a:spLocks noGrp="1"/>
          </p:cNvSpPr>
          <p:nvPr>
            <p:ph type="sldNum" sz="quarter" idx="8"/>
          </p:nvPr>
        </p:nvSpPr>
        <p:spPr/>
        <p:txBody>
          <a:bodyPr/>
          <a:lstStyle>
            <a:lvl1pPr>
              <a:defRPr/>
            </a:lvl1pPr>
          </a:lstStyle>
          <a:p>
            <a:pPr lvl="0"/>
            <a:fld id="{CEFDC3B3-48F5-4B88-BB2D-FDB78E77016C}" type="slidenum">
              <a:t>‹#›</a:t>
            </a:fld>
            <a:endParaRPr lang="en-US"/>
          </a:p>
        </p:txBody>
      </p:sp>
      <p:cxnSp>
        <p:nvCxnSpPr>
          <p:cNvPr id="7" name="Straight Connector 28"/>
          <p:cNvCxnSpPr/>
          <p:nvPr/>
        </p:nvCxnSpPr>
        <p:spPr>
          <a:xfrm>
            <a:off x="1453896" y="1847088"/>
            <a:ext cx="9607518" cy="0"/>
          </a:xfrm>
          <a:prstGeom prst="straightConnector1">
            <a:avLst/>
          </a:prstGeom>
          <a:noFill/>
          <a:ln w="31747">
            <a:solidFill>
              <a:srgbClr val="B71E42"/>
            </a:solidFill>
            <a:prstDash val="solid"/>
          </a:ln>
        </p:spPr>
      </p:cxn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Slide Number Placeholder 4"/>
          <p:cNvSpPr txBox="1">
            <a:spLocks noGrp="1"/>
          </p:cNvSpPr>
          <p:nvPr>
            <p:ph type="sldNum" sz="quarter" idx="8"/>
          </p:nvPr>
        </p:nvSpPr>
        <p:spPr/>
        <p:txBody>
          <a:bodyPr/>
          <a:lstStyle>
            <a:lvl1pPr>
              <a:defRPr/>
            </a:lvl1pPr>
          </a:lstStyle>
          <a:p>
            <a:pPr lvl="0"/>
            <a:fld id="{D651D539-6440-405C-B8F0-BF75D0E1F43A}" type="slidenum">
              <a:t>‹#›</a:t>
            </a:fld>
            <a:endParaRPr lang="en-US"/>
          </a:p>
        </p:txBody>
      </p:sp>
      <p:cxnSp>
        <p:nvCxnSpPr>
          <p:cNvPr id="3" name="Straight Connector 24"/>
          <p:cNvCxnSpPr/>
          <p:nvPr/>
        </p:nvCxnSpPr>
        <p:spPr>
          <a:xfrm>
            <a:off x="1453896" y="1847088"/>
            <a:ext cx="9607518" cy="0"/>
          </a:xfrm>
          <a:prstGeom prst="straightConnector1">
            <a:avLst/>
          </a:prstGeom>
          <a:noFill/>
          <a:ln w="31747">
            <a:solidFill>
              <a:srgbClr val="B71E42"/>
            </a:solidFill>
            <a:prstDash val="solid"/>
          </a:ln>
        </p:spPr>
      </p:cxn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Date Placeholder 4"/>
          <p:cNvSpPr txBox="1">
            <a:spLocks noGrp="1"/>
          </p:cNvSpPr>
          <p:nvPr>
            <p:ph type="dt" sz="half" idx="7"/>
          </p:nvPr>
        </p:nvSpPr>
        <p:spPr/>
        <p:txBody>
          <a:bodyPr/>
          <a:lstStyle>
            <a:lvl1pPr>
              <a:defRPr/>
            </a:lvl1pPr>
          </a:lstStyle>
          <a:p>
            <a:pPr lvl="0"/>
            <a:fld id="{47A59767-9FAB-45DD-9B33-0950C1149F49}" type="datetime1">
              <a:rPr lang="en-US"/>
              <a:pPr lvl="0"/>
              <a:t>2/16/2023</a:t>
            </a:fld>
            <a:endParaRPr lang="en-US"/>
          </a:p>
        </p:txBody>
      </p:sp>
      <p:sp>
        <p:nvSpPr>
          <p:cNvPr id="3" name="Footer Placeholder 5"/>
          <p:cNvSpPr txBox="1">
            <a:spLocks noGrp="1"/>
          </p:cNvSpPr>
          <p:nvPr>
            <p:ph type="ftr" sz="quarter" idx="9"/>
          </p:nvPr>
        </p:nvSpPr>
        <p:spPr/>
        <p:txBody>
          <a:bodyPr/>
          <a:lstStyle>
            <a:lvl1pPr>
              <a:defRPr/>
            </a:lvl1pPr>
          </a:lstStyle>
          <a:p>
            <a:pPr lvl="0"/>
            <a:endParaRPr lang="en-US"/>
          </a:p>
        </p:txBody>
      </p:sp>
      <p:sp>
        <p:nvSpPr>
          <p:cNvPr id="4" name="Slide Number Placeholder 6"/>
          <p:cNvSpPr txBox="1">
            <a:spLocks noGrp="1"/>
          </p:cNvSpPr>
          <p:nvPr>
            <p:ph type="sldNum" sz="quarter" idx="8"/>
          </p:nvPr>
        </p:nvSpPr>
        <p:spPr/>
        <p:txBody>
          <a:bodyPr/>
          <a:lstStyle>
            <a:lvl1pPr>
              <a:defRPr/>
            </a:lvl1pPr>
          </a:lstStyle>
          <a:p>
            <a:pPr lvl="0"/>
            <a:fld id="{A15976AB-798B-4D2E-ABCB-A2FB27FD0D32}" type="slidenum">
              <a:t>‹#›</a:t>
            </a:fld>
            <a:endParaRPr lang="en-US"/>
          </a:p>
        </p:txBody>
      </p:sp>
      <p:cxnSp>
        <p:nvCxnSpPr>
          <p:cNvPr id="5" name="Straight Connector 16"/>
          <p:cNvCxnSpPr/>
          <p:nvPr/>
        </p:nvCxnSpPr>
        <p:spPr>
          <a:xfrm>
            <a:off x="1448281" y="3205493"/>
            <a:ext cx="3269492" cy="0"/>
          </a:xfrm>
          <a:prstGeom prst="straightConnector1">
            <a:avLst/>
          </a:prstGeom>
          <a:noFill/>
          <a:ln w="31747">
            <a:solidFill>
              <a:srgbClr val="B71E42"/>
            </a:solidFill>
            <a:prstDash val="solid"/>
          </a:ln>
        </p:spPr>
      </p:cxn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ext Placeholder 3"/>
          <p:cNvSpPr txBox="1">
            <a:spLocks noGrp="1"/>
          </p:cNvSpPr>
          <p:nvPr>
            <p:ph type="body" idx="2"/>
          </p:nvPr>
        </p:nvSpPr>
        <p:spPr>
          <a:xfrm>
            <a:off x="1450329" y="3145993"/>
            <a:ext cx="5524402" cy="2003743"/>
          </a:xfrm>
        </p:spPr>
        <p:txBody>
          <a:bodyPr/>
          <a:lstStyle>
            <a:lvl1pPr marL="0" indent="0">
              <a:buNone/>
              <a:defRPr sz="1800"/>
            </a:lvl1pPr>
          </a:lstStyle>
          <a:p>
            <a:pPr lvl="0"/>
            <a:r>
              <a:rPr lang="en-US"/>
              <a:t>Click to edit Master text styles</a:t>
            </a:r>
          </a:p>
        </p:txBody>
      </p:sp>
      <p:sp>
        <p:nvSpPr>
          <p:cNvPr id="3" name="Date Placeholder 4"/>
          <p:cNvSpPr txBox="1">
            <a:spLocks noGrp="1"/>
          </p:cNvSpPr>
          <p:nvPr>
            <p:ph type="dt" sz="half" idx="7"/>
          </p:nvPr>
        </p:nvSpPr>
        <p:spPr>
          <a:xfrm>
            <a:off x="1447385" y="5469858"/>
            <a:ext cx="5527346" cy="320122"/>
          </a:xfrm>
        </p:spPr>
        <p:txBody>
          <a:bodyPr/>
          <a:lstStyle>
            <a:lvl1pPr algn="l">
              <a:defRPr/>
            </a:lvl1pPr>
          </a:lstStyle>
          <a:p>
            <a:pPr lvl="0"/>
            <a:fld id="{F7DFF102-8863-4C1B-8347-7B0C56B727AF}" type="datetime1">
              <a:rPr lang="en-US"/>
              <a:pPr lvl="0"/>
              <a:t>2/16/2023</a:t>
            </a:fld>
            <a:endParaRPr lang="en-US"/>
          </a:p>
        </p:txBody>
      </p:sp>
      <p:sp>
        <p:nvSpPr>
          <p:cNvPr id="4" name="Footer Placeholder 5"/>
          <p:cNvSpPr txBox="1">
            <a:spLocks noGrp="1"/>
          </p:cNvSpPr>
          <p:nvPr>
            <p:ph type="ftr" sz="quarter" idx="9"/>
          </p:nvPr>
        </p:nvSpPr>
        <p:spPr>
          <a:xfrm>
            <a:off x="1447385" y="318640"/>
            <a:ext cx="5541007" cy="320926"/>
          </a:xfrm>
        </p:spPr>
        <p:txBody>
          <a:bodyPr/>
          <a:lstStyle>
            <a:lvl1pPr>
              <a:defRPr/>
            </a:lvl1pPr>
          </a:lstStyle>
          <a:p>
            <a:pPr lvl="0"/>
            <a:endParaRPr lang="en-US"/>
          </a:p>
        </p:txBody>
      </p:sp>
      <p:sp>
        <p:nvSpPr>
          <p:cNvPr id="5" name="Slide Number Placeholder 6"/>
          <p:cNvSpPr txBox="1">
            <a:spLocks noGrp="1"/>
          </p:cNvSpPr>
          <p:nvPr>
            <p:ph type="sldNum" sz="quarter" idx="8"/>
          </p:nvPr>
        </p:nvSpPr>
        <p:spPr/>
        <p:txBody>
          <a:bodyPr/>
          <a:lstStyle>
            <a:lvl1pPr>
              <a:defRPr/>
            </a:lvl1pPr>
          </a:lstStyle>
          <a:p>
            <a:pPr lvl="0"/>
            <a:fld id="{B83DAD5B-4CF3-4618-AD21-F5AFCF06949E}" type="slidenum">
              <a:t>‹#›</a:t>
            </a:fld>
            <a:endParaRPr lang="en-US"/>
          </a:p>
        </p:txBody>
      </p:sp>
      <p:cxnSp>
        <p:nvCxnSpPr>
          <p:cNvPr id="6" name="Straight Connector 30"/>
          <p:cNvCxnSpPr/>
          <p:nvPr/>
        </p:nvCxnSpPr>
        <p:spPr>
          <a:xfrm>
            <a:off x="1447385" y="3143606"/>
            <a:ext cx="5527347" cy="0"/>
          </a:xfrm>
          <a:prstGeom prst="straightConnector1">
            <a:avLst/>
          </a:prstGeom>
          <a:noFill/>
          <a:ln w="31747">
            <a:solidFill>
              <a:srgbClr val="B71E42"/>
            </a:solidFill>
            <a:prstDash val="solid"/>
          </a:ln>
        </p:spPr>
      </p:cxn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ECEAE7"/>
            </a:gs>
            <a:gs pos="100000">
              <a:srgbClr val="CAC6C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7"/>
          <p:cNvSpPr/>
          <p:nvPr/>
        </p:nvSpPr>
        <p:spPr>
          <a:xfrm>
            <a:off x="0" y="2019479"/>
            <a:ext cx="12191996" cy="4105939"/>
          </a:xfrm>
          <a:prstGeom prst="rect">
            <a:avLst/>
          </a:prstGeom>
          <a:gradFill>
            <a:gsLst>
              <a:gs pos="0">
                <a:srgbClr val="DFDBD5">
                  <a:alpha val="0"/>
                </a:srgbClr>
              </a:gs>
              <a:gs pos="100000">
                <a:srgbClr val="DFDBD5"/>
              </a:gs>
            </a:gsLst>
            <a:lin ang="5400000"/>
          </a:gradFill>
          <a:ln>
            <a:noFill/>
            <a:prstDash val="solid"/>
          </a:ln>
        </p:spPr>
        <p:txBody>
          <a:bodyPr lIns="0" tIns="0" rIns="0" bIns="0"/>
          <a:lstStyle/>
          <a:p>
            <a:endParaRPr lang="en-US"/>
          </a:p>
        </p:txBody>
      </p:sp>
      <p:pic>
        <p:nvPicPr>
          <p:cNvPr id="3" name="Picture 6"/>
          <p:cNvPicPr>
            <a:picLocks noChangeAspect="1"/>
          </p:cNvPicPr>
          <p:nvPr/>
        </p:nvPicPr>
        <p:blipFill>
          <a:blip r:embed="rId13" cstate="print"/>
          <a:srcRect t="1538" b="-1538"/>
          <a:stretch>
            <a:fillRect/>
          </a:stretch>
        </p:blipFill>
        <p:spPr>
          <a:xfrm>
            <a:off x="0" y="6126480"/>
            <a:ext cx="12191996" cy="742950"/>
          </a:xfrm>
          <a:prstGeom prst="rect">
            <a:avLst/>
          </a:prstGeom>
          <a:noFill/>
          <a:ln>
            <a:noFill/>
          </a:ln>
        </p:spPr>
      </p:pic>
      <p:sp>
        <p:nvSpPr>
          <p:cNvPr id="4" name="Title Placeholder 1"/>
          <p:cNvSpPr txBox="1">
            <a:spLocks noGrp="1"/>
          </p:cNvSpPr>
          <p:nvPr>
            <p:ph type="title"/>
          </p:nvPr>
        </p:nvSpPr>
        <p:spPr>
          <a:xfrm>
            <a:off x="1451582" y="804516"/>
            <a:ext cx="9603275" cy="1049237"/>
          </a:xfrm>
          <a:prstGeom prst="rect">
            <a:avLst/>
          </a:prstGeom>
          <a:noFill/>
          <a:ln>
            <a:noFill/>
          </a:ln>
        </p:spPr>
        <p:txBody>
          <a:bodyPr vert="horz" wrap="square" lIns="91440" tIns="45720" rIns="91440" bIns="45720" anchor="t" anchorCtr="0" compatLnSpc="1"/>
          <a:lstStyle/>
          <a:p>
            <a:pPr lvl="0"/>
            <a:r>
              <a:rPr lang="en-US"/>
              <a:t>Click to edit Master title style</a:t>
            </a:r>
          </a:p>
        </p:txBody>
      </p:sp>
      <p:sp>
        <p:nvSpPr>
          <p:cNvPr id="5" name="Text Placeholder 2"/>
          <p:cNvSpPr txBox="1">
            <a:spLocks noGrp="1"/>
          </p:cNvSpPr>
          <p:nvPr>
            <p:ph type="body" idx="1"/>
          </p:nvPr>
        </p:nvSpPr>
        <p:spPr>
          <a:xfrm>
            <a:off x="1451582" y="2015730"/>
            <a:ext cx="9603275" cy="3450616"/>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txBox="1">
            <a:spLocks noGrp="1"/>
          </p:cNvSpPr>
          <p:nvPr>
            <p:ph type="dt" sz="half" idx="2"/>
          </p:nvPr>
        </p:nvSpPr>
        <p:spPr>
          <a:xfrm>
            <a:off x="7554141" y="330372"/>
            <a:ext cx="3500716" cy="309204"/>
          </a:xfrm>
          <a:prstGeom prst="rect">
            <a:avLst/>
          </a:prstGeom>
          <a:noFill/>
          <a:ln>
            <a:noFill/>
          </a:ln>
        </p:spPr>
        <p:txBody>
          <a:bodyPr vert="horz" wrap="square" lIns="91440" tIns="45720" rIns="91440" bIns="45720" anchor="ctr" anchorCtr="0" compatLnSpc="1"/>
          <a:lstStyle>
            <a:lvl1pPr marL="0" marR="0" lvl="0" indent="0" algn="r" defTabSz="457200" rtl="0" fontAlgn="auto" hangingPunct="1">
              <a:lnSpc>
                <a:spcPct val="100000"/>
              </a:lnSpc>
              <a:spcBef>
                <a:spcPts val="0"/>
              </a:spcBef>
              <a:spcAft>
                <a:spcPts val="0"/>
              </a:spcAft>
              <a:buNone/>
              <a:tabLst/>
              <a:defRPr lang="en-US" sz="1000" b="0" i="0" u="none" strike="noStrike" kern="1200" cap="none" spc="0" baseline="0">
                <a:solidFill>
                  <a:srgbClr val="898989"/>
                </a:solidFill>
                <a:uFillTx/>
                <a:latin typeface="Gill Sans MT"/>
              </a:defRPr>
            </a:lvl1pPr>
          </a:lstStyle>
          <a:p>
            <a:pPr lvl="0"/>
            <a:fld id="{26576BE2-988A-444C-AE7A-696FCCDDA4DD}" type="datetime1">
              <a:rPr lang="en-US"/>
              <a:pPr lvl="0"/>
              <a:t>2/16/2023</a:t>
            </a:fld>
            <a:endParaRPr lang="en-US"/>
          </a:p>
        </p:txBody>
      </p:sp>
      <p:sp>
        <p:nvSpPr>
          <p:cNvPr id="7" name="Footer Placeholder 4"/>
          <p:cNvSpPr txBox="1">
            <a:spLocks noGrp="1"/>
          </p:cNvSpPr>
          <p:nvPr>
            <p:ph type="ftr" sz="quarter" idx="3"/>
          </p:nvPr>
        </p:nvSpPr>
        <p:spPr>
          <a:xfrm>
            <a:off x="1451582" y="329302"/>
            <a:ext cx="5938835" cy="309204"/>
          </a:xfrm>
          <a:prstGeom prst="rect">
            <a:avLst/>
          </a:prstGeom>
          <a:noFill/>
          <a:ln>
            <a:noFill/>
          </a:ln>
        </p:spPr>
        <p:txBody>
          <a:bodyPr vert="horz" wrap="square" lIns="91440" tIns="45720" rIns="91440" bIns="45720" anchor="ctr" anchorCtr="0" compatLnSpc="1"/>
          <a:lstStyle>
            <a:lvl1pPr marL="0" marR="0" lvl="0" indent="0" algn="l" defTabSz="457200" rtl="0" fontAlgn="auto" hangingPunct="1">
              <a:lnSpc>
                <a:spcPct val="100000"/>
              </a:lnSpc>
              <a:spcBef>
                <a:spcPts val="0"/>
              </a:spcBef>
              <a:spcAft>
                <a:spcPts val="0"/>
              </a:spcAft>
              <a:buNone/>
              <a:tabLst/>
              <a:defRPr lang="en-US" sz="1000" b="0" i="0" u="none" strike="noStrike" kern="1200" cap="none" spc="0" baseline="0">
                <a:solidFill>
                  <a:srgbClr val="898989"/>
                </a:solidFill>
                <a:uFillTx/>
                <a:latin typeface="Gill Sans MT"/>
              </a:defRPr>
            </a:lvl1pPr>
          </a:lstStyle>
          <a:p>
            <a:pPr lvl="0"/>
            <a:endParaRPr lang="en-US"/>
          </a:p>
        </p:txBody>
      </p:sp>
      <p:sp>
        <p:nvSpPr>
          <p:cNvPr id="8" name="Slide Number Placeholder 5"/>
          <p:cNvSpPr txBox="1">
            <a:spLocks noGrp="1"/>
          </p:cNvSpPr>
          <p:nvPr>
            <p:ph type="sldNum" sz="quarter" idx="4"/>
          </p:nvPr>
        </p:nvSpPr>
        <p:spPr>
          <a:xfrm>
            <a:off x="480060" y="798975"/>
            <a:ext cx="811017" cy="503578"/>
          </a:xfrm>
          <a:prstGeom prst="rect">
            <a:avLst/>
          </a:prstGeom>
          <a:noFill/>
          <a:ln>
            <a:noFill/>
          </a:ln>
        </p:spPr>
        <p:txBody>
          <a:bodyPr vert="horz" wrap="square" lIns="91440" tIns="45720" rIns="91440" bIns="45720" anchor="t" anchorCtr="0" compatLnSpc="1"/>
          <a:lstStyle>
            <a:lvl1pPr marL="0" marR="0" lvl="0" indent="0" algn="r" defTabSz="457200" rtl="0" fontAlgn="auto" hangingPunct="1">
              <a:lnSpc>
                <a:spcPct val="100000"/>
              </a:lnSpc>
              <a:spcBef>
                <a:spcPts val="0"/>
              </a:spcBef>
              <a:spcAft>
                <a:spcPts val="0"/>
              </a:spcAft>
              <a:buNone/>
              <a:tabLst/>
              <a:defRPr lang="en-US" sz="2800" b="0" i="0" u="none" strike="noStrike" kern="1200" cap="none" spc="0" baseline="0">
                <a:solidFill>
                  <a:srgbClr val="B71E42"/>
                </a:solidFill>
                <a:uFillTx/>
                <a:latin typeface="Gill Sans MT"/>
              </a:defRPr>
            </a:lvl1pPr>
          </a:lstStyle>
          <a:p>
            <a:pPr lvl="0"/>
            <a:fld id="{3BE97600-7FFC-4EB6-8248-5C702FA1E5AE}" type="slidenum">
              <a:t>‹#›</a:t>
            </a:fld>
            <a:endParaRPr lang="en-US"/>
          </a:p>
        </p:txBody>
      </p:sp>
      <p:cxnSp>
        <p:nvCxnSpPr>
          <p:cNvPr id="9" name="Straight Connector 9"/>
          <p:cNvCxnSpPr/>
          <p:nvPr/>
        </p:nvCxnSpPr>
        <p:spPr>
          <a:xfrm>
            <a:off x="0" y="6128409"/>
            <a:ext cx="12191996" cy="0"/>
          </a:xfrm>
          <a:prstGeom prst="straightConnector1">
            <a:avLst/>
          </a:prstGeom>
          <a:noFill/>
          <a:ln w="12701">
            <a:solidFill>
              <a:srgbClr val="000001">
                <a:alpha val="20000"/>
              </a:srgbClr>
            </a:solidFill>
            <a:prstDash val="solid"/>
          </a:ln>
        </p:spPr>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marL="0" marR="0" lvl="0" indent="0" algn="l" defTabSz="914400" rtl="0" fontAlgn="auto" hangingPunct="1">
        <a:lnSpc>
          <a:spcPct val="90000"/>
        </a:lnSpc>
        <a:spcBef>
          <a:spcPts val="0"/>
        </a:spcBef>
        <a:spcAft>
          <a:spcPts val="0"/>
        </a:spcAft>
        <a:buNone/>
        <a:tabLst/>
        <a:defRPr lang="en-US" sz="3200" b="0" i="0" u="none" strike="noStrike" kern="1200" cap="all" spc="0" baseline="0">
          <a:solidFill>
            <a:srgbClr val="000000"/>
          </a:solidFill>
          <a:uFillTx/>
          <a:latin typeface="Gill Sans MT"/>
        </a:defRPr>
      </a:lvl1pPr>
    </p:titleStyle>
    <p:bodyStyle>
      <a:lvl1pPr marL="228600" marR="0" lvl="0" indent="-228600" algn="l" defTabSz="914400" rtl="0" fontAlgn="auto" hangingPunct="1">
        <a:lnSpc>
          <a:spcPct val="120000"/>
        </a:lnSpc>
        <a:spcBef>
          <a:spcPts val="1000"/>
        </a:spcBef>
        <a:spcAft>
          <a:spcPts val="0"/>
        </a:spcAft>
        <a:buClr>
          <a:srgbClr val="B71E42"/>
        </a:buClr>
        <a:buSzPct val="100000"/>
        <a:buFont typeface="Arial" pitchFamily="34"/>
        <a:buChar char="•"/>
        <a:tabLst/>
        <a:defRPr lang="en-US" sz="2000" b="0" i="0" u="none" strike="noStrike" kern="1200" cap="none" spc="0" baseline="0">
          <a:solidFill>
            <a:srgbClr val="000000"/>
          </a:solidFill>
          <a:uFillTx/>
          <a:latin typeface="Gill Sans MT"/>
        </a:defRPr>
      </a:lvl1pPr>
      <a:lvl2pPr marL="685800" marR="0" lvl="1" indent="-228600" algn="l" defTabSz="914400" rtl="0" fontAlgn="auto" hangingPunct="1">
        <a:lnSpc>
          <a:spcPct val="120000"/>
        </a:lnSpc>
        <a:spcBef>
          <a:spcPts val="500"/>
        </a:spcBef>
        <a:spcAft>
          <a:spcPts val="0"/>
        </a:spcAft>
        <a:buClr>
          <a:srgbClr val="B71E42"/>
        </a:buClr>
        <a:buSzPct val="100000"/>
        <a:buFont typeface="Arial" pitchFamily="34"/>
        <a:buChar char="•"/>
        <a:tabLst/>
        <a:defRPr lang="en-US" sz="1800" b="0" i="0" u="none" strike="noStrike" kern="1200" cap="none" spc="0" baseline="0">
          <a:solidFill>
            <a:srgbClr val="000000"/>
          </a:solidFill>
          <a:uFillTx/>
          <a:latin typeface="Gill Sans MT"/>
        </a:defRPr>
      </a:lvl2pPr>
      <a:lvl3pPr marL="1143000" marR="0" lvl="2" indent="-228600" algn="l" defTabSz="914400" rtl="0" fontAlgn="auto" hangingPunct="1">
        <a:lnSpc>
          <a:spcPct val="120000"/>
        </a:lnSpc>
        <a:spcBef>
          <a:spcPts val="500"/>
        </a:spcBef>
        <a:spcAft>
          <a:spcPts val="0"/>
        </a:spcAft>
        <a:buClr>
          <a:srgbClr val="B71E42"/>
        </a:buClr>
        <a:buSzPct val="100000"/>
        <a:buFont typeface="Arial" pitchFamily="34"/>
        <a:buChar char="•"/>
        <a:tabLst/>
        <a:defRPr lang="en-US" sz="1600" b="0" i="0" u="none" strike="noStrike" kern="1200" cap="none" spc="0" baseline="0">
          <a:solidFill>
            <a:srgbClr val="000000"/>
          </a:solidFill>
          <a:uFillTx/>
          <a:latin typeface="Gill Sans MT"/>
        </a:defRPr>
      </a:lvl3pPr>
      <a:lvl4pPr marL="1600200" marR="0" lvl="3" indent="-228600" algn="l" defTabSz="914400" rtl="0" fontAlgn="auto" hangingPunct="1">
        <a:lnSpc>
          <a:spcPct val="120000"/>
        </a:lnSpc>
        <a:spcBef>
          <a:spcPts val="500"/>
        </a:spcBef>
        <a:spcAft>
          <a:spcPts val="0"/>
        </a:spcAft>
        <a:buClr>
          <a:srgbClr val="B71E42"/>
        </a:buClr>
        <a:buSzPct val="100000"/>
        <a:buFont typeface="Arial" pitchFamily="34"/>
        <a:buChar char="•"/>
        <a:tabLst/>
        <a:defRPr lang="en-US" sz="1400" b="0" i="0" u="none" strike="noStrike" kern="1200" cap="none" spc="0" baseline="0">
          <a:solidFill>
            <a:srgbClr val="000000"/>
          </a:solidFill>
          <a:uFillTx/>
          <a:latin typeface="Gill Sans MT"/>
        </a:defRPr>
      </a:lvl4pPr>
      <a:lvl5pPr marL="2057400" marR="0" lvl="4" indent="-228600" algn="l" defTabSz="914400" rtl="0" fontAlgn="auto" hangingPunct="1">
        <a:lnSpc>
          <a:spcPct val="120000"/>
        </a:lnSpc>
        <a:spcBef>
          <a:spcPts val="500"/>
        </a:spcBef>
        <a:spcAft>
          <a:spcPts val="0"/>
        </a:spcAft>
        <a:buClr>
          <a:srgbClr val="B71E42"/>
        </a:buClr>
        <a:buSzPct val="100000"/>
        <a:buFont typeface="Arial" pitchFamily="34"/>
        <a:buChar char="•"/>
        <a:tabLst/>
        <a:defRPr lang="en-US" sz="1200" b="0" i="0" u="none" strike="noStrike" kern="1200" cap="none" spc="0" baseline="0">
          <a:solidFill>
            <a:srgbClr val="000000"/>
          </a:solidFill>
          <a:uFillTx/>
          <a:latin typeface="Gill Sans MT"/>
        </a:defRPr>
      </a:lvl5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toppr.com/guides/maths/polynomials/value-of-polynomial-and-division-algorith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p:cNvSpPr txBox="1">
            <a:spLocks noGrp="1"/>
          </p:cNvSpPr>
          <p:nvPr>
            <p:ph type="ctrTitle"/>
          </p:nvPr>
        </p:nvSpPr>
        <p:spPr>
          <a:xfrm>
            <a:off x="2417783" y="802294"/>
            <a:ext cx="8637074" cy="2541428"/>
          </a:xfrm>
          <a:prstGeom prst="rect">
            <a:avLst/>
          </a:prstGeom>
          <a:noFill/>
          <a:ln>
            <a:noFill/>
          </a:ln>
        </p:spPr>
        <p:txBody>
          <a:bodyPr vert="horz" wrap="square" lIns="91440" tIns="45720" rIns="91440" bIns="0" anchor="b" anchorCtr="0" compatLnSpc="1"/>
          <a:lstStyle/>
          <a:p>
            <a:pPr lvl="0"/>
            <a:r>
              <a:rPr lang="en-US" sz="6600"/>
              <a:t>Graphical method in optimization techniques</a:t>
            </a:r>
          </a:p>
        </p:txBody>
      </p:sp>
      <p:sp>
        <p:nvSpPr>
          <p:cNvPr id="3" name="Subtitle 2"/>
          <p:cNvSpPr txBox="1">
            <a:spLocks noGrp="1"/>
          </p:cNvSpPr>
          <p:nvPr>
            <p:ph type="subTitle" idx="1"/>
          </p:nvPr>
        </p:nvSpPr>
        <p:spPr>
          <a:xfrm>
            <a:off x="2417783" y="3531202"/>
            <a:ext cx="8637074" cy="790763"/>
          </a:xfrm>
          <a:prstGeom prst="rect">
            <a:avLst/>
          </a:prstGeom>
          <a:noFill/>
          <a:ln>
            <a:noFill/>
          </a:ln>
        </p:spPr>
        <p:txBody>
          <a:bodyPr vert="horz" wrap="square" lIns="91440" tIns="91440" rIns="91440" bIns="91440" anchor="t" anchorCtr="0" compatLnSpc="1"/>
          <a:lstStyle/>
          <a:p>
            <a:pPr marL="0" lvl="0" indent="0">
              <a:buNone/>
            </a:pPr>
            <a:r>
              <a:rPr lang="en-US" sz="1800" cap="all"/>
              <a:t>LLP by graphical method</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1451582" y="0"/>
            <a:ext cx="9603275" cy="5466347"/>
          </a:xfrm>
          <a:prstGeom prst="rect">
            <a:avLst/>
          </a:prstGeom>
          <a:noFill/>
          <a:ln>
            <a:noFill/>
          </a:ln>
        </p:spPr>
        <p:txBody>
          <a:bodyPr vert="horz" wrap="square" lIns="91440" tIns="45720" rIns="91440" bIns="45720" anchor="t" anchorCtr="0" compatLnSpc="1"/>
          <a:lstStyle/>
          <a:p>
            <a:pPr lvl="0"/>
            <a:r>
              <a:rPr lang="en-US">
                <a:solidFill>
                  <a:srgbClr val="333333"/>
                </a:solidFill>
                <a:latin typeface="-apple-system"/>
              </a:rPr>
              <a:t>Graphical optimization is a simple method for solving optimization problems involving one or two variables. For problems involving only one optimization variable, the minimum (or maximum) can be read simply from a graph of the objective function. For problems with two optimization variables, it is possible to obtain a solution by drawing contours of constraint functions and the objective function. The procedure is discussed in detail in the first section. After developing the procedure in detail with </a:t>
            </a:r>
            <a:r>
              <a:rPr lang="en-US" i="1">
                <a:solidFill>
                  <a:srgbClr val="333333"/>
                </a:solidFill>
                <a:latin typeface="-apple-system"/>
              </a:rPr>
              <a:t>hand</a:t>
            </a:r>
            <a:r>
              <a:rPr lang="en-US">
                <a:solidFill>
                  <a:srgbClr val="333333"/>
                </a:solidFill>
                <a:latin typeface="-apple-system"/>
              </a:rPr>
              <a:t> calculations, a </a:t>
            </a:r>
            <a:r>
              <a:rPr lang="en-US" i="1">
                <a:solidFill>
                  <a:srgbClr val="333333"/>
                </a:solidFill>
                <a:latin typeface="-apple-system"/>
              </a:rPr>
              <a:t>Mathematica</a:t>
            </a:r>
            <a:r>
              <a:rPr lang="en-US">
                <a:solidFill>
                  <a:srgbClr val="333333"/>
                </a:solidFill>
                <a:latin typeface="-apple-system"/>
              </a:rPr>
              <a:t> function called GraphicalSolution is presented that automates the process of generating the complete contour plots. The second section presents solutions of several optimization problems using this function.</a:t>
            </a:r>
          </a:p>
          <a:p>
            <a:pPr lvl="0"/>
            <a:r>
              <a:rPr lang="en-US">
                <a:latin typeface="Minion Pro"/>
              </a:rPr>
              <a:t>We will first discuss the steps of the </a:t>
            </a:r>
            <a:r>
              <a:rPr lang="en-US">
                <a:solidFill>
                  <a:srgbClr val="55BBEA"/>
                </a:solidFill>
                <a:latin typeface="Minion Pro"/>
                <a:hlinkClick r:id="rId2"/>
              </a:rPr>
              <a:t>algorithm</a:t>
            </a:r>
            <a:r>
              <a:rPr lang="en-US">
                <a:latin typeface="Minion Pro"/>
              </a:rPr>
              <a:t>:</a:t>
            </a:r>
          </a:p>
          <a:p>
            <a:pPr lvl="0"/>
            <a:r>
              <a:rPr lang="en-US">
                <a:latin typeface="Open Sans" pitchFamily="2"/>
              </a:rPr>
              <a:t>Step 1: Formulate the LP (Linear programming) problem</a:t>
            </a:r>
          </a:p>
          <a:p>
            <a:pPr lvl="0"/>
            <a:r>
              <a:rPr lang="en-US">
                <a:latin typeface="Open Sans" pitchFamily="2"/>
              </a:rPr>
              <a:t>Step 2: Construct a graph and plot the constraint lines</a:t>
            </a:r>
          </a:p>
          <a:p>
            <a:pPr lvl="0"/>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1451582" y="1833564"/>
            <a:ext cx="9603275" cy="3632783"/>
          </a:xfrm>
          <a:prstGeom prst="rect">
            <a:avLst/>
          </a:prstGeom>
          <a:noFill/>
          <a:ln>
            <a:noFill/>
          </a:ln>
        </p:spPr>
        <p:txBody>
          <a:bodyPr vert="horz" wrap="square" lIns="91440" tIns="45720" rIns="91440" bIns="45720" anchor="t" anchorCtr="0" compatLnSpc="1"/>
          <a:lstStyle/>
          <a:p>
            <a:pPr lvl="0"/>
            <a:r>
              <a:rPr lang="en-US"/>
              <a:t>Step 3: Determine the valid side of each constraint line</a:t>
            </a:r>
          </a:p>
          <a:p>
            <a:pPr lvl="0"/>
            <a:r>
              <a:rPr lang="en-US">
                <a:latin typeface="Open Sans" pitchFamily="2"/>
              </a:rPr>
              <a:t>Step 4: Identify the feasible solution region</a:t>
            </a:r>
          </a:p>
          <a:p>
            <a:pPr lvl="0"/>
            <a:r>
              <a:rPr lang="en-US">
                <a:latin typeface="Open Sans" pitchFamily="2"/>
              </a:rPr>
              <a:t>Step 5: Plot the objective function on the graph</a:t>
            </a:r>
          </a:p>
          <a:p>
            <a:pPr lvl="0"/>
            <a:r>
              <a:rPr lang="en-US">
                <a:latin typeface="Open Sans" pitchFamily="2"/>
              </a:rPr>
              <a:t>Step 6: Find the optimum point</a:t>
            </a:r>
          </a:p>
          <a:p>
            <a:pPr lvl="0"/>
            <a:r>
              <a:rPr lang="en-US">
                <a:latin typeface="Open Sans" pitchFamily="2"/>
              </a:rPr>
              <a:t>Step 7: Calculate the coordinates of the optimum point.</a:t>
            </a:r>
          </a:p>
          <a:p>
            <a:pPr lvl="0"/>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1451582" y="1869280"/>
            <a:ext cx="9740298" cy="3597066"/>
          </a:xfrm>
          <a:prstGeom prst="rect">
            <a:avLst/>
          </a:prstGeom>
          <a:noFill/>
          <a:ln>
            <a:noFill/>
          </a:ln>
        </p:spPr>
        <p:txBody>
          <a:bodyPr vert="horz" wrap="square" lIns="91440" tIns="45720" rIns="91440" bIns="45720" anchor="t" anchorCtr="0" compatLnSpc="1"/>
          <a:lstStyle/>
          <a:p>
            <a:pPr lvl="0"/>
            <a:r>
              <a:rPr lang="en-US" b="1">
                <a:solidFill>
                  <a:srgbClr val="353535"/>
                </a:solidFill>
                <a:latin typeface="Merriweather" pitchFamily="2"/>
              </a:rPr>
              <a:t>Examples:</a:t>
            </a:r>
            <a:endParaRPr lang="en-US">
              <a:solidFill>
                <a:srgbClr val="353535"/>
              </a:solidFill>
              <a:latin typeface="Merriweather" pitchFamily="2"/>
            </a:endParaRPr>
          </a:p>
          <a:p>
            <a:pPr lvl="0"/>
            <a:r>
              <a:rPr lang="en-US" b="1">
                <a:solidFill>
                  <a:srgbClr val="353535"/>
                </a:solidFill>
                <a:latin typeface="Merriweather" pitchFamily="2"/>
              </a:rPr>
              <a:t>Question 1.</a:t>
            </a:r>
            <a:r>
              <a:rPr lang="en-US">
                <a:solidFill>
                  <a:srgbClr val="353535"/>
                </a:solidFill>
                <a:latin typeface="Merriweather" pitchFamily="2"/>
              </a:rPr>
              <a:t> </a:t>
            </a:r>
            <a:r>
              <a:rPr lang="en-US" b="1">
                <a:solidFill>
                  <a:srgbClr val="353535"/>
                </a:solidFill>
                <a:latin typeface="Merriweather" pitchFamily="2"/>
              </a:rPr>
              <a:t>Solve the given linear programming problems graphically: </a:t>
            </a:r>
            <a:endParaRPr lang="en-US">
              <a:solidFill>
                <a:srgbClr val="353535"/>
              </a:solidFill>
              <a:latin typeface="Merriweather" pitchFamily="2"/>
            </a:endParaRPr>
          </a:p>
          <a:p>
            <a:pPr lvl="0"/>
            <a:r>
              <a:rPr lang="en-US" b="1">
                <a:solidFill>
                  <a:srgbClr val="353535"/>
                </a:solidFill>
                <a:latin typeface="Merriweather" pitchFamily="2"/>
              </a:rPr>
              <a:t>Maximize: Z = 8x + y</a:t>
            </a:r>
            <a:endParaRPr lang="en-US">
              <a:solidFill>
                <a:srgbClr val="353535"/>
              </a:solidFill>
              <a:latin typeface="Merriweather" pitchFamily="2"/>
            </a:endParaRPr>
          </a:p>
          <a:p>
            <a:pPr lvl="0"/>
            <a:r>
              <a:rPr lang="en-US" b="1">
                <a:solidFill>
                  <a:srgbClr val="353535"/>
                </a:solidFill>
                <a:latin typeface="Merriweather" pitchFamily="2"/>
              </a:rPr>
              <a:t>and the constraints are :</a:t>
            </a:r>
            <a:endParaRPr lang="en-US">
              <a:solidFill>
                <a:srgbClr val="353535"/>
              </a:solidFill>
              <a:latin typeface="Merriweather" pitchFamily="2"/>
            </a:endParaRPr>
          </a:p>
          <a:p>
            <a:pPr lvl="0"/>
            <a:r>
              <a:rPr lang="en-US" b="1">
                <a:solidFill>
                  <a:srgbClr val="353535"/>
                </a:solidFill>
                <a:latin typeface="Merriweather" pitchFamily="2"/>
              </a:rPr>
              <a:t>x + y ≤ 40,</a:t>
            </a:r>
            <a:endParaRPr lang="en-US">
              <a:solidFill>
                <a:srgbClr val="353535"/>
              </a:solidFill>
              <a:latin typeface="Merriweather" pitchFamily="2"/>
            </a:endParaRPr>
          </a:p>
          <a:p>
            <a:pPr lvl="0"/>
            <a:r>
              <a:rPr lang="en-US" b="1">
                <a:solidFill>
                  <a:srgbClr val="353535"/>
                </a:solidFill>
                <a:latin typeface="Merriweather" pitchFamily="2"/>
              </a:rPr>
              <a:t>2x + y ≤ 60,</a:t>
            </a:r>
            <a:endParaRPr lang="en-US">
              <a:solidFill>
                <a:srgbClr val="353535"/>
              </a:solidFill>
              <a:latin typeface="Merriweather" pitchFamily="2"/>
            </a:endParaRPr>
          </a:p>
          <a:p>
            <a:pPr lvl="0"/>
            <a:r>
              <a:rPr lang="en-US" b="1">
                <a:solidFill>
                  <a:srgbClr val="353535"/>
                </a:solidFill>
                <a:latin typeface="Merriweather" pitchFamily="2"/>
              </a:rPr>
              <a:t>x ≥ 0, y ≥ 0</a:t>
            </a:r>
            <a:endParaRPr lang="en-US">
              <a:solidFill>
                <a:srgbClr val="353535"/>
              </a:solidFill>
              <a:latin typeface="Merriweather" pitchFamily="2"/>
            </a:endParaRPr>
          </a:p>
          <a:p>
            <a:pPr lvl="0"/>
            <a:r>
              <a:rPr lang="en-US" b="1">
                <a:solidFill>
                  <a:srgbClr val="353535"/>
                </a:solidFill>
                <a:latin typeface="Merriweather" pitchFamily="2"/>
              </a:rPr>
              <a:t>Solution:</a:t>
            </a:r>
            <a:endParaRPr lang="en-US">
              <a:solidFill>
                <a:srgbClr val="353535"/>
              </a:solidFill>
              <a:latin typeface="Merriweather" pitchFamily="2"/>
            </a:endParaRPr>
          </a:p>
          <a:p>
            <a:pPr lvl="0"/>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Content Placeholder 6"/>
          <p:cNvSpPr txBox="1">
            <a:spLocks noGrp="1"/>
          </p:cNvSpPr>
          <p:nvPr>
            <p:ph idx="1"/>
          </p:nvPr>
        </p:nvSpPr>
        <p:spPr>
          <a:xfrm>
            <a:off x="1451582" y="0"/>
            <a:ext cx="9603275" cy="5871161"/>
          </a:xfrm>
          <a:prstGeom prst="rect">
            <a:avLst/>
          </a:prstGeom>
          <a:noFill/>
          <a:ln>
            <a:noFill/>
          </a:ln>
        </p:spPr>
        <p:txBody>
          <a:bodyPr vert="horz" wrap="square" lIns="91440" tIns="45720" rIns="91440" bIns="45720" anchor="t" anchorCtr="0" compatLnSpc="1"/>
          <a:lstStyle/>
          <a:p>
            <a:pPr marL="0" lvl="0" indent="0">
              <a:buNone/>
            </a:pPr>
            <a:r>
              <a:rPr lang="en-US"/>
              <a:t> </a:t>
            </a:r>
            <a:r>
              <a:rPr lang="en-US">
                <a:solidFill>
                  <a:srgbClr val="353535"/>
                </a:solidFill>
                <a:latin typeface="Merriweather" pitchFamily="2"/>
              </a:rPr>
              <a:t>   </a:t>
            </a:r>
          </a:p>
          <a:p>
            <a:pPr lvl="0"/>
            <a:r>
              <a:rPr lang="en-US">
                <a:solidFill>
                  <a:srgbClr val="353535"/>
                </a:solidFill>
                <a:latin typeface="Merriweather" pitchFamily="2"/>
              </a:rPr>
              <a:t>Step 1: Constraints are : </a:t>
            </a:r>
          </a:p>
          <a:p>
            <a:pPr lvl="0"/>
            <a:r>
              <a:rPr lang="en-US">
                <a:solidFill>
                  <a:srgbClr val="353535"/>
                </a:solidFill>
                <a:latin typeface="Merriweather" pitchFamily="2"/>
              </a:rPr>
              <a:t>x + y ≤ 40,</a:t>
            </a:r>
          </a:p>
          <a:p>
            <a:pPr lvl="0"/>
            <a:r>
              <a:rPr lang="en-US">
                <a:solidFill>
                  <a:srgbClr val="353535"/>
                </a:solidFill>
                <a:latin typeface="Merriweather" pitchFamily="2"/>
              </a:rPr>
              <a:t>2x + y ≤ 60,</a:t>
            </a:r>
          </a:p>
          <a:p>
            <a:pPr lvl="0"/>
            <a:r>
              <a:rPr lang="en-US">
                <a:solidFill>
                  <a:srgbClr val="353535"/>
                </a:solidFill>
                <a:latin typeface="Merriweather" pitchFamily="2"/>
              </a:rPr>
              <a:t>x ≥ 0, y ≥ 0</a:t>
            </a:r>
          </a:p>
          <a:p>
            <a:pPr lvl="0"/>
            <a:r>
              <a:rPr lang="en-US">
                <a:solidFill>
                  <a:srgbClr val="353535"/>
                </a:solidFill>
                <a:latin typeface="Merriweather" pitchFamily="2"/>
              </a:rPr>
              <a:t>Step 2: Draw the graph using these constraints</a:t>
            </a:r>
          </a:p>
          <a:p>
            <a:pPr lvl="0"/>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pic>
        <p:nvPicPr>
          <p:cNvPr id="2" name="Picture 4"/>
          <p:cNvPicPr>
            <a:picLocks noGrp="1" noChangeAspect="1"/>
          </p:cNvPicPr>
          <p:nvPr>
            <p:ph idx="1"/>
          </p:nvPr>
        </p:nvPicPr>
        <p:blipFill>
          <a:blip r:embed="rId2" cstate="print"/>
          <a:stretch>
            <a:fillRect/>
          </a:stretch>
        </p:blipFill>
        <p:spPr>
          <a:xfrm>
            <a:off x="1186132" y="83868"/>
            <a:ext cx="9944337" cy="5381893"/>
          </a:xfrm>
          <a:prstGeom prst="rect">
            <a:avLst/>
          </a:prstGeom>
          <a:noFill/>
          <a:ln>
            <a:noFill/>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1451582" y="0"/>
            <a:ext cx="9603275" cy="5466347"/>
          </a:xfrm>
          <a:prstGeom prst="rect">
            <a:avLst/>
          </a:prstGeom>
          <a:noFill/>
          <a:ln>
            <a:noFill/>
          </a:ln>
        </p:spPr>
        <p:txBody>
          <a:bodyPr vert="horz" wrap="square" lIns="91440" tIns="45720" rIns="91440" bIns="45720" anchor="t" anchorCtr="0" compatLnSpc="1"/>
          <a:lstStyle/>
          <a:p>
            <a:pPr lvl="0"/>
            <a:r>
              <a:rPr lang="en-US"/>
              <a:t>Here both the constraints are less than or equal to, so they satisfy the below region (towards origin). You can find the vertex of feasible region by graph, or you can calculate using the given constraints: x + y = 40 …(i) 2x + y = 60 …(ii)</a:t>
            </a:r>
          </a:p>
          <a:p>
            <a:pPr lvl="0"/>
            <a:r>
              <a:rPr lang="en-US">
                <a:solidFill>
                  <a:srgbClr val="353535"/>
                </a:solidFill>
                <a:latin typeface="Merriweather" pitchFamily="2"/>
              </a:rPr>
              <a:t>Now multiply eq(i) by 2 and then subtract both eq(i) and (ii), we get</a:t>
            </a:r>
          </a:p>
          <a:p>
            <a:pPr lvl="0"/>
            <a:r>
              <a:rPr lang="en-US">
                <a:solidFill>
                  <a:srgbClr val="353535"/>
                </a:solidFill>
                <a:latin typeface="Merriweather" pitchFamily="2"/>
              </a:rPr>
              <a:t>y = 20</a:t>
            </a:r>
          </a:p>
          <a:p>
            <a:pPr lvl="0"/>
            <a:r>
              <a:rPr lang="en-US">
                <a:solidFill>
                  <a:srgbClr val="353535"/>
                </a:solidFill>
                <a:latin typeface="Merriweather" pitchFamily="2"/>
              </a:rPr>
              <a:t>Now put the value of y in any of the equations, we get</a:t>
            </a:r>
          </a:p>
          <a:p>
            <a:pPr lvl="0"/>
            <a:r>
              <a:rPr lang="en-US">
                <a:solidFill>
                  <a:srgbClr val="353535"/>
                </a:solidFill>
                <a:latin typeface="Merriweather" pitchFamily="2"/>
              </a:rPr>
              <a:t>x = 20 </a:t>
            </a:r>
          </a:p>
          <a:p>
            <a:pPr lvl="0"/>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1451582" y="0"/>
            <a:ext cx="9603275" cy="5466347"/>
          </a:xfrm>
          <a:prstGeom prst="rect">
            <a:avLst/>
          </a:prstGeom>
          <a:noFill/>
          <a:ln>
            <a:noFill/>
          </a:ln>
        </p:spPr>
        <p:txBody>
          <a:bodyPr vert="horz" wrap="square" lIns="91440" tIns="45720" rIns="91440" bIns="45720" anchor="t" anchorCtr="0" compatLnSpc="1"/>
          <a:lstStyle/>
          <a:p>
            <a:pPr lvl="0"/>
            <a:r>
              <a:rPr lang="en-US"/>
              <a:t>So the third point of the feasible region is (20, 20) Step 3: To find the maximum value of Z = 8x + y. Compare each intersection point of the graph to find the maximum value</a:t>
            </a:r>
          </a:p>
          <a:p>
            <a:pPr lvl="0"/>
            <a:endParaRPr lang="en-US"/>
          </a:p>
        </p:txBody>
      </p:sp>
      <p:pic>
        <p:nvPicPr>
          <p:cNvPr id="3" name="Table 8"/>
          <p:cNvPicPr>
            <a:picLocks noChangeAspect="1"/>
          </p:cNvPicPr>
          <p:nvPr/>
        </p:nvPicPr>
        <p:blipFill>
          <a:blip r:embed="rId2" cstate="print"/>
          <a:stretch>
            <a:fillRect/>
          </a:stretch>
        </p:blipFill>
        <p:spPr>
          <a:xfrm>
            <a:off x="1543845" y="1800225"/>
            <a:ext cx="8128001" cy="2474119"/>
          </a:xfrm>
          <a:prstGeom prst="rect">
            <a:avLst/>
          </a:prstGeom>
        </p:spPr>
      </p:pic>
      <p:sp>
        <p:nvSpPr>
          <p:cNvPr id="4" name="TextBox 12"/>
          <p:cNvSpPr txBox="1"/>
          <p:nvPr/>
        </p:nvSpPr>
        <p:spPr>
          <a:xfrm>
            <a:off x="2187775" y="4547183"/>
            <a:ext cx="6101955" cy="646334"/>
          </a:xfrm>
          <a:prstGeom prst="rect">
            <a:avLst/>
          </a:prstGeom>
          <a:noFill/>
          <a:ln>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353535"/>
                </a:solidFill>
                <a:uFillTx/>
                <a:latin typeface="Merriweather" pitchFamily="2"/>
              </a:rPr>
              <a:t>So the maximum value of Z = 240 at point x = 30, y = 0.</a:t>
            </a:r>
            <a:endParaRPr lang="en-US" sz="1800" b="0" i="0" u="none" strike="noStrike" kern="1200" cap="none" spc="0" baseline="0">
              <a:solidFill>
                <a:srgbClr val="000000"/>
              </a:solidFill>
              <a:uFillTx/>
              <a:latin typeface="Gill Sans M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Galler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307</Words>
  <Application>Microsoft Office PowerPoint</Application>
  <PresentationFormat>On-screen Show (4:3)</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Gallery</vt:lpstr>
      <vt:lpstr>Graphical method in optimization techniques</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Graphical method in optimization techniques</dc:title>
  <dc:creator>piyush singh</dc:creator>
  <cp:lastModifiedBy>user</cp:lastModifiedBy>
  <cp:revision>3</cp:revision>
  <dcterms:created xsi:type="dcterms:W3CDTF">2022-05-16T04:21:52Z</dcterms:created>
  <dcterms:modified xsi:type="dcterms:W3CDTF">2023-02-16T05:04:22Z</dcterms:modified>
</cp:coreProperties>
</file>