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92B7F9-23BE-460B-B941-9239807620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A61B06-AAFF-4A84-883D-27DCEFE25C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DE5FBF-880D-4CD7-9826-0F4D4F408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A451A-A08D-4807-BF48-7F0E4738F839}" type="datetimeFigureOut">
              <a:rPr lang="en-IN" smtClean="0"/>
              <a:t>06-01-2021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30392D-C9A8-4494-B683-684F5A116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78C651-6212-4E44-B459-67AE71B45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4ED7F-5498-46F8-B8B1-029C006F0C0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74891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BB02E-C7E0-4A34-9443-680F47846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0FE544-4590-48C4-BE4C-EB14F4CB3F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C4840B-03FD-4D7F-979C-639E08813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A451A-A08D-4807-BF48-7F0E4738F839}" type="datetimeFigureOut">
              <a:rPr lang="en-IN" smtClean="0"/>
              <a:t>06-01-2021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0A4DD5-823E-4820-9062-B17BACAC6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C43416-FC8C-4738-90EE-70F1FA0AD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4ED7F-5498-46F8-B8B1-029C006F0C0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94169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1E2AA5A-57B9-4D30-A0EE-56F2F72C2D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9C306E-6477-477F-A422-54A041A0FC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B37830-069D-46E7-A09E-E6DDB81F1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A451A-A08D-4807-BF48-7F0E4738F839}" type="datetimeFigureOut">
              <a:rPr lang="en-IN" smtClean="0"/>
              <a:t>06-01-2021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739A29-7AE4-4065-BF6D-140F3BE77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C419FE-0A09-463D-AE08-14AA3F1E4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4ED7F-5498-46F8-B8B1-029C006F0C0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0485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D0636-D722-42B6-99DF-264DF0D7C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D6D6AC-0D0E-404D-90D9-AF461D0D7C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38B17D-D317-4BF4-874B-3DA77A7AD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A451A-A08D-4807-BF48-7F0E4738F839}" type="datetimeFigureOut">
              <a:rPr lang="en-IN" smtClean="0"/>
              <a:t>06-01-2021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7D5FEA-4214-4D36-89DB-9D50A75E6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796671-F332-41AF-8E99-4306C8267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4ED7F-5498-46F8-B8B1-029C006F0C0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74947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D0FFC-3279-4633-BCEE-ED7BF3FD5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C56149-3CC3-4533-B4F9-2098359701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48D991-1093-4B0B-B082-0F3B24807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A451A-A08D-4807-BF48-7F0E4738F839}" type="datetimeFigureOut">
              <a:rPr lang="en-IN" smtClean="0"/>
              <a:t>06-01-2021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B7C6EE-F141-463D-B735-E00D2F9A4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55B28B-0924-4A4D-ADAB-14EF6DA62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4ED7F-5498-46F8-B8B1-029C006F0C0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28470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4C8C7-9FF2-4028-8DF6-5EB86ABAE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AA1F65-2AF0-4AB8-BE68-E631CC63EE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C93457-7F18-473B-8471-F05A1C2648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BE0DCB-42A4-4283-A229-4D103BC33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A451A-A08D-4807-BF48-7F0E4738F839}" type="datetimeFigureOut">
              <a:rPr lang="en-IN" smtClean="0"/>
              <a:t>06-01-2021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719924-6AB0-4878-B07A-AC2076438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264076-5B19-431B-B059-CD53AC0D6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4ED7F-5498-46F8-B8B1-029C006F0C0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63711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4D954-D92E-472D-8BDA-2844A3FF3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097A7D-BB3F-4A4E-9B4F-76CB79C470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428EA9-51E5-4E7E-8E07-06EA1A5E57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92C2A4-AE80-402F-8CCB-5BBBC0D4AA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C03AA6-871F-42B3-BF48-671349B2A3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FCDA9C-73BA-4372-ADF6-E9B9AB786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A451A-A08D-4807-BF48-7F0E4738F839}" type="datetimeFigureOut">
              <a:rPr lang="en-IN" smtClean="0"/>
              <a:t>06-01-2021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411DCF-6DB4-4925-B5C1-937C9C781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1685716-821F-419E-944E-2D8D40A72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4ED7F-5498-46F8-B8B1-029C006F0C0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95044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4683CD-78A5-4787-8B8E-53FA2F9A2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BBC964-4ADF-4B40-9835-FE99B03B4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A451A-A08D-4807-BF48-7F0E4738F839}" type="datetimeFigureOut">
              <a:rPr lang="en-IN" smtClean="0"/>
              <a:t>06-01-2021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90EB8A-2AFB-4B75-9218-46D0D794F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65ECD3-25DF-4866-B802-6AE4E012D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4ED7F-5498-46F8-B8B1-029C006F0C0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63059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91592A-BB98-40EC-AC66-BCF485063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A451A-A08D-4807-BF48-7F0E4738F839}" type="datetimeFigureOut">
              <a:rPr lang="en-IN" smtClean="0"/>
              <a:t>06-01-2021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44FD8C-E171-4946-8542-8F342C203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B5F5EB-2762-47E6-B8EE-7A2BFF2A5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4ED7F-5498-46F8-B8B1-029C006F0C0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48117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017DE-CBDC-4EC8-BA13-6254F9118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DB793F-EDED-4F82-ACDE-854E24B68D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4C8C86-138A-47B7-919D-AE767373FF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328D33-BA68-42EF-81F6-3A3D2CFB4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A451A-A08D-4807-BF48-7F0E4738F839}" type="datetimeFigureOut">
              <a:rPr lang="en-IN" smtClean="0"/>
              <a:t>06-01-2021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8220DC-CF30-44BA-B065-77282CC32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D45995-395A-432A-B908-90CFCF138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4ED7F-5498-46F8-B8B1-029C006F0C0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19300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112E6-C2A0-45FE-8FEC-24DC36E26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D1FF8C-C0E2-4115-9381-E5316BADA3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9410BA-508D-4B9F-B22F-2C2F93BCCB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56C98D-A8A0-42ED-BC16-3F5680C7D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A451A-A08D-4807-BF48-7F0E4738F839}" type="datetimeFigureOut">
              <a:rPr lang="en-IN" smtClean="0"/>
              <a:t>06-01-2021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76123B-96ED-4996-A642-46378F1F5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8F78B1-8850-4328-B12B-AE9121D0C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4ED7F-5498-46F8-B8B1-029C006F0C0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60854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2C555C-15AB-4959-A76C-9B51DA80B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A62328-2041-4203-AA76-68CC3ED958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019141-824F-47F0-8BBE-5225E5CE28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8A451A-A08D-4807-BF48-7F0E4738F839}" type="datetimeFigureOut">
              <a:rPr lang="en-IN" smtClean="0"/>
              <a:t>06-01-2021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FD99D5-60F2-49D3-9CD2-74ABA44B15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0C7346-33CE-4D37-851E-8718015338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4ED7F-5498-46F8-B8B1-029C006F0C0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1498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39F79-A6F5-44C5-A28C-75DBB4B3F9A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FEBF0C-BE70-4858-A8AB-20D52065D93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4DEDC9-B02E-4927-9F06-9963FC0433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842962"/>
            <a:ext cx="10287000" cy="517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4842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7F917-FF93-41B8-AD4E-6508D20E1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A5A8CB7-D85F-4B0A-8DCD-69AABC2475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07" y="365125"/>
            <a:ext cx="11216317" cy="5811838"/>
          </a:xfrm>
        </p:spPr>
      </p:pic>
    </p:spTree>
    <p:extLst>
      <p:ext uri="{BB962C8B-B14F-4D97-AF65-F5344CB8AC3E}">
        <p14:creationId xmlns:p14="http://schemas.microsoft.com/office/powerpoint/2010/main" val="27980445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1611B-A777-4ACD-9EBC-DE2D8771D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293296C-A733-44CE-86B5-6467BF7EE4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1" y="447675"/>
            <a:ext cx="10386530" cy="6234113"/>
          </a:xfrm>
        </p:spPr>
      </p:pic>
    </p:spTree>
    <p:extLst>
      <p:ext uri="{BB962C8B-B14F-4D97-AF65-F5344CB8AC3E}">
        <p14:creationId xmlns:p14="http://schemas.microsoft.com/office/powerpoint/2010/main" val="38462103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F1B3F-252B-4FB4-A82E-21EC759FB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3AA724A-5612-43F3-8772-875F9F6042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965" y="365125"/>
            <a:ext cx="11137460" cy="5811838"/>
          </a:xfrm>
        </p:spPr>
      </p:pic>
    </p:spTree>
    <p:extLst>
      <p:ext uri="{BB962C8B-B14F-4D97-AF65-F5344CB8AC3E}">
        <p14:creationId xmlns:p14="http://schemas.microsoft.com/office/powerpoint/2010/main" val="3847154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2B2CDC0-6700-4435-8CA0-968577C746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4879" y="666750"/>
            <a:ext cx="10758992" cy="5510213"/>
          </a:xfrm>
        </p:spPr>
      </p:pic>
    </p:spTree>
    <p:extLst>
      <p:ext uri="{BB962C8B-B14F-4D97-AF65-F5344CB8AC3E}">
        <p14:creationId xmlns:p14="http://schemas.microsoft.com/office/powerpoint/2010/main" val="566599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4DF507C-9130-40CA-ADD1-8BC8BC49DB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9520" y="676275"/>
            <a:ext cx="10646492" cy="5500688"/>
          </a:xfrm>
        </p:spPr>
      </p:pic>
    </p:spTree>
    <p:extLst>
      <p:ext uri="{BB962C8B-B14F-4D97-AF65-F5344CB8AC3E}">
        <p14:creationId xmlns:p14="http://schemas.microsoft.com/office/powerpoint/2010/main" val="540899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1B2607E-EA7A-4828-9506-EB214BE396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67" y="409575"/>
            <a:ext cx="8934136" cy="5672138"/>
          </a:xfrm>
        </p:spPr>
      </p:pic>
    </p:spTree>
    <p:extLst>
      <p:ext uri="{BB962C8B-B14F-4D97-AF65-F5344CB8AC3E}">
        <p14:creationId xmlns:p14="http://schemas.microsoft.com/office/powerpoint/2010/main" val="9384005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818061B-A4C2-4810-8C7A-B88564660A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3" y="352425"/>
            <a:ext cx="9680218" cy="5824538"/>
          </a:xfrm>
        </p:spPr>
      </p:pic>
    </p:spTree>
    <p:extLst>
      <p:ext uri="{BB962C8B-B14F-4D97-AF65-F5344CB8AC3E}">
        <p14:creationId xmlns:p14="http://schemas.microsoft.com/office/powerpoint/2010/main" val="10314404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F2486-C996-4CD2-9A09-A396DB576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83161DD-B7EC-400A-A0BB-6767575D80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20" y="438150"/>
            <a:ext cx="9162707" cy="5786438"/>
          </a:xfrm>
        </p:spPr>
      </p:pic>
    </p:spTree>
    <p:extLst>
      <p:ext uri="{BB962C8B-B14F-4D97-AF65-F5344CB8AC3E}">
        <p14:creationId xmlns:p14="http://schemas.microsoft.com/office/powerpoint/2010/main" val="2017462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D5574-738C-40BB-856E-AAFDC4ADC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8566C28-CE35-4176-9827-A88CB5104C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26" y="365125"/>
            <a:ext cx="11281588" cy="6127750"/>
          </a:xfrm>
        </p:spPr>
      </p:pic>
    </p:spTree>
    <p:extLst>
      <p:ext uri="{BB962C8B-B14F-4D97-AF65-F5344CB8AC3E}">
        <p14:creationId xmlns:p14="http://schemas.microsoft.com/office/powerpoint/2010/main" val="8668067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6B6F0-7D7B-4EF5-9056-AE8520C48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ED1C4EF-EA63-4802-B2DF-A5F3B930DE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18307"/>
            <a:ext cx="10725150" cy="6058656"/>
          </a:xfrm>
        </p:spPr>
      </p:pic>
    </p:spTree>
    <p:extLst>
      <p:ext uri="{BB962C8B-B14F-4D97-AF65-F5344CB8AC3E}">
        <p14:creationId xmlns:p14="http://schemas.microsoft.com/office/powerpoint/2010/main" val="7111803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CA8D7-A6F5-44DF-97FD-BA8917C44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F10BE12-A5E4-4A39-AAB9-6DFF7722CC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99" y="365125"/>
            <a:ext cx="9201171" cy="5811838"/>
          </a:xfrm>
        </p:spPr>
      </p:pic>
    </p:spTree>
    <p:extLst>
      <p:ext uri="{BB962C8B-B14F-4D97-AF65-F5344CB8AC3E}">
        <p14:creationId xmlns:p14="http://schemas.microsoft.com/office/powerpoint/2010/main" val="4905370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Widescreen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laranya shukla</dc:creator>
  <cp:lastModifiedBy>laranya shukla</cp:lastModifiedBy>
  <cp:revision>1</cp:revision>
  <dcterms:created xsi:type="dcterms:W3CDTF">2021-01-06T07:03:34Z</dcterms:created>
  <dcterms:modified xsi:type="dcterms:W3CDTF">2021-01-06T07:10:19Z</dcterms:modified>
</cp:coreProperties>
</file>