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C144-A2EE-43A5-923E-2A02E3596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B4429-19DD-4900-9849-ED54DE9E5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52383-1A8A-4B5B-B345-EFCDB45A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317DF-5E79-447A-A1BA-5134E63C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3F1BF-1FF8-4002-9314-5E9EEAC6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4172-1A5A-4E1E-8DF4-970DB3AB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94E46-B92E-4D7E-9F96-CC890CC8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D655D-5A5D-40B3-9D00-093847C7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0BE59-F57E-4E86-B2B5-78BDD0A0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42143-22C2-40CD-BE5A-388B1B68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6BB8E-38CD-4BE0-8B63-E4B09CF5C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EC572-61D0-430A-AD9F-3FC2D8078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872E-67A0-46B8-BF5B-F5C986E6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BAF3E-1AC4-4B00-A913-E9CB71D7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F9203-B3A2-4893-9B49-60C18137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D566-39F4-4219-AD13-31CD216A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5E842-0D7B-4FC0-A4F5-3F726040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EC38-0EA9-47F6-A5F7-A98106CC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15A94-94D7-41CD-8BEF-A29465AD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52FA-7725-4A96-8C75-C4ED94FB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7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3AAE-2114-4BB5-AE29-C8ECC0ACF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DFAC8-EF43-4D88-9FF0-550444785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AD4CF-E1E6-4AD3-BFA5-4F296AC6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3F003-49B9-49B6-ADBB-99BACBF9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8AC14-C0DB-4E0C-B23E-A052A499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EBF7-5A1E-4CF5-AB66-B522761E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402C-AB71-4890-BA01-9AAAA822E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E3A4C-3F4A-4B5A-A388-D9A5D86A7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0B7B9-1DD6-457C-BCF4-FF8C1916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744FA-E1E1-4163-8D0D-8F54D843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F50C8-6C08-4484-B5AD-7E7A6313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6036-FA5B-42F9-9D18-4CED6617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13CB6-ACE7-48BF-B7DE-91C27F0A0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E31F5-230C-464E-A755-614DD27A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F4F5C-FF62-4D8C-BB5F-3BACDD35D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316A36-83CC-4CE9-99B8-3380AC181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EC367-9E56-4597-9468-24FCCC95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C0185-E942-4ACD-B695-E63CE56C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FB8609-055F-464C-8EA5-476B6BC2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1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3556-1A5D-40C1-B69C-737815741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76131-90A7-4D4C-B2B4-0874DA55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306DF-BCA3-4AA7-BBB8-64F58C78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CBCFC-11D0-458A-BF7D-390462B1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6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924AA-B4F7-41BC-9765-F150E406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8DEE27-4A39-4943-9F71-77A2D4DC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8BF90-944F-4774-A52B-2CE5DD7C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3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E643-9609-418A-82F1-B71E2A14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D9E9-A9F4-4F11-AFEB-933C15DDD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391C8-8767-4016-9A73-9257F709E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36978-555D-49AD-AE2E-98F0E467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9CCAC-DBAA-4CF3-8F8E-3E4D26E0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2DFD7-125E-4A3A-82D1-DE29AE45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3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87A-EEDD-4531-AE73-EC213C80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3CBF5-CAE4-4FBC-B3AB-61D823E1D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A5CBA-6E9E-40B4-8E7A-9C155C052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E83A7-C137-48B8-ABF2-5820FE86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107EB-D20E-457B-A838-A9B99049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FA2DE-94F4-4983-A0E2-E0BDBCC7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7B8CE1-ED5C-48D4-8774-79750F34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D656B-94C9-42AD-86DF-11FF7A922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C59D3-B0E1-4AE8-A6AE-7939EE219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C530-5643-4EA2-9DBD-2E0ADCCCEE5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38E8-F81D-44C7-A905-FF873F1A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11A5C-100C-46CA-B4E5-7754DB68A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A665-7291-4BBD-BDB4-DF3E528D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7E6A-9550-4266-A583-17E04BFFA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941"/>
          </a:xfrm>
        </p:spPr>
        <p:txBody>
          <a:bodyPr>
            <a:normAutofit fontScale="90000"/>
          </a:bodyPr>
          <a:lstStyle/>
          <a:p>
            <a:r>
              <a:rPr lang="en-US" dirty="0"/>
              <a:t>UNIT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83B8E-65C4-4415-B017-AB9AC8850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617" y="1736035"/>
            <a:ext cx="11211340" cy="524786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Multimedia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Multimedia means that computer information can be represented through audio, video, and </a:t>
            </a:r>
          </a:p>
          <a:p>
            <a:pPr algn="l"/>
            <a:r>
              <a:rPr lang="en-US" b="1" dirty="0"/>
              <a:t>animation in addition to traditional media (i.e., text, graphics drawings, images).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Multimedia is the field concerned with the computer-controlled integration of text, graphics, </a:t>
            </a:r>
          </a:p>
          <a:p>
            <a:pPr algn="l"/>
            <a:r>
              <a:rPr lang="en-US" b="1" dirty="0"/>
              <a:t>drawings, still and moving images (Video), animation, audio, and any other media where </a:t>
            </a:r>
          </a:p>
          <a:p>
            <a:pPr algn="l"/>
            <a:r>
              <a:rPr lang="en-US" b="1" dirty="0"/>
              <a:t>every type of information can be represented, stored, transmitted and processed digitally.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A Multimedia Application is an Application which uses a collection of multiple media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sources e.g. text, graphics, images, sound/audio, animation and/or video.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Hypermedia can be considered as one of the multimedia applications.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word 'Multimedia' is a combination of two words, 'Multi' and 'Media'. Multi means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many and media means material through which something can be transmitted or send.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Multimedia combined all the media elements like text and graphics to make the information </a:t>
            </a:r>
          </a:p>
          <a:p>
            <a:pPr algn="l"/>
            <a:r>
              <a:rPr lang="en-US" b="1" dirty="0"/>
              <a:t>more effective and attractive. Now I am going to write about its components</a:t>
            </a:r>
          </a:p>
        </p:txBody>
      </p:sp>
    </p:spTree>
    <p:extLst>
      <p:ext uri="{BB962C8B-B14F-4D97-AF65-F5344CB8AC3E}">
        <p14:creationId xmlns:p14="http://schemas.microsoft.com/office/powerpoint/2010/main" val="234780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FB1EE-892F-4120-9625-FF2BBB9D4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7409"/>
            <a:ext cx="9144000" cy="742121"/>
          </a:xfrm>
        </p:spPr>
        <p:txBody>
          <a:bodyPr>
            <a:normAutofit/>
          </a:bodyPr>
          <a:lstStyle/>
          <a:p>
            <a:r>
              <a:rPr lang="en-US" sz="2800" b="1" dirty="0"/>
              <a:t>COMPONENTS OF MULTIMEDIA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70DA9-B065-4E25-A7F0-719D9C890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790" y="1709530"/>
            <a:ext cx="11383617" cy="5035827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algn="l"/>
            <a:r>
              <a:rPr lang="en-US" sz="3400" b="1" dirty="0"/>
              <a:t>The various components of multimedia are Text, Audio, Graphics, Video and </a:t>
            </a:r>
          </a:p>
          <a:p>
            <a:pPr algn="l"/>
            <a:r>
              <a:rPr lang="en-US" sz="3400" b="1" dirty="0"/>
              <a:t>Animation. All these components work together to represent information in an effective and </a:t>
            </a:r>
          </a:p>
          <a:p>
            <a:pPr algn="l"/>
            <a:r>
              <a:rPr lang="en-US" sz="3400" b="1" dirty="0"/>
              <a:t>easy manner.</a:t>
            </a:r>
          </a:p>
          <a:p>
            <a:pPr algn="l"/>
            <a:r>
              <a:rPr lang="en-US" sz="3400" b="1" dirty="0"/>
              <a:t>1)Text: Text is the most common medium of representing the information. In multimedia, </a:t>
            </a:r>
          </a:p>
          <a:p>
            <a:pPr algn="l"/>
            <a:r>
              <a:rPr lang="en-US" sz="3400" b="1" dirty="0"/>
              <a:t>text is mostly use for titles, </a:t>
            </a:r>
            <a:r>
              <a:rPr lang="en-US" sz="3400" b="1" dirty="0" err="1"/>
              <a:t>headlines,menu</a:t>
            </a:r>
            <a:r>
              <a:rPr lang="en-US" sz="3400" b="1" dirty="0"/>
              <a:t> etc. The most commonly used software for </a:t>
            </a:r>
          </a:p>
          <a:p>
            <a:pPr algn="l"/>
            <a:r>
              <a:rPr lang="en-US" sz="3400" b="1" dirty="0"/>
              <a:t>viewing text files are Microsoft Word, Notepad, Word pad etc. Mostly the text files are </a:t>
            </a:r>
          </a:p>
          <a:p>
            <a:pPr algn="l"/>
            <a:r>
              <a:rPr lang="en-US" sz="3400" b="1" dirty="0"/>
              <a:t>formatted with ,DOC, TXT </a:t>
            </a:r>
            <a:r>
              <a:rPr lang="en-US" sz="3400" b="1" dirty="0" err="1"/>
              <a:t>etc</a:t>
            </a:r>
            <a:r>
              <a:rPr lang="en-US" sz="3400" b="1" dirty="0"/>
              <a:t> extension.</a:t>
            </a:r>
          </a:p>
          <a:p>
            <a:pPr algn="l"/>
            <a:r>
              <a:rPr lang="en-US" sz="3400" b="1" dirty="0"/>
              <a:t>2)Audio: In multimedia audio means related with recording, playing etc. Audio is an </a:t>
            </a:r>
          </a:p>
          <a:p>
            <a:pPr algn="l"/>
            <a:r>
              <a:rPr lang="en-US" sz="3400" b="1" dirty="0"/>
              <a:t>important components of multimedia because this component increase the understandability </a:t>
            </a:r>
          </a:p>
          <a:p>
            <a:pPr algn="l"/>
            <a:r>
              <a:rPr lang="en-US" sz="3400" b="1" dirty="0"/>
              <a:t>and improves the clarity of the concept. audio includes speech, music etc. The commonly </a:t>
            </a:r>
          </a:p>
          <a:p>
            <a:pPr algn="l"/>
            <a:r>
              <a:rPr lang="en-US" sz="3400" b="1" dirty="0"/>
              <a:t>used software for playing audio files are:</a:t>
            </a:r>
          </a:p>
          <a:p>
            <a:pPr algn="l"/>
            <a:r>
              <a:rPr lang="en-US" sz="3400" b="1" dirty="0" err="1"/>
              <a:t>i</a:t>
            </a:r>
            <a:r>
              <a:rPr lang="en-US" sz="3400" b="1" dirty="0"/>
              <a:t>) Quick Time</a:t>
            </a:r>
          </a:p>
          <a:p>
            <a:pPr algn="l"/>
            <a:r>
              <a:rPr lang="en-US" sz="3400" b="1" dirty="0"/>
              <a:t>ii) Real player</a:t>
            </a:r>
          </a:p>
          <a:p>
            <a:pPr algn="l"/>
            <a:r>
              <a:rPr lang="en-US" sz="3400" b="1" dirty="0"/>
              <a:t>iii) Windows Media Player</a:t>
            </a:r>
          </a:p>
          <a:p>
            <a:pPr algn="l"/>
            <a:r>
              <a:rPr lang="en-US" sz="3400" b="1" dirty="0"/>
              <a:t>3)Graphics: Every multimedia presentation is based on graphics. The used of graphics in </a:t>
            </a:r>
          </a:p>
          <a:p>
            <a:pPr algn="l"/>
            <a:r>
              <a:rPr lang="en-US" sz="3400" b="1" dirty="0"/>
              <a:t>multimedia makes the concept more effective and </a:t>
            </a:r>
            <a:r>
              <a:rPr lang="en-US" sz="3400" b="1" dirty="0" err="1"/>
              <a:t>presentable.the</a:t>
            </a:r>
            <a:r>
              <a:rPr lang="en-US" sz="3400" b="1" dirty="0"/>
              <a:t> commonly used software                                              </a:t>
            </a:r>
            <a:r>
              <a:rPr lang="en-US" sz="3400" b="1" dirty="0" err="1"/>
              <a:t>cont</a:t>
            </a:r>
            <a:r>
              <a:rPr lang="en-US" sz="3400" b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31299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099-8CB5-4529-AE94-67C881408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23"/>
            <a:ext cx="9144000" cy="4903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9789F-1B51-48DB-B7AD-1A2EB405D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2851"/>
            <a:ext cx="9925878" cy="6003235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/>
              <a:t>for viewing graphics are windows Picture, Internet Explorer etc. The commonly used </a:t>
            </a:r>
          </a:p>
          <a:p>
            <a:pPr algn="l"/>
            <a:r>
              <a:rPr lang="en-US" sz="1600" b="1" dirty="0"/>
              <a:t>graphics editing software is Adobe Photoshop through which graphics can be edited easily </a:t>
            </a:r>
          </a:p>
          <a:p>
            <a:pPr algn="l"/>
            <a:r>
              <a:rPr lang="en-US" sz="1600" b="1" dirty="0"/>
              <a:t>and can be make effective and attractive.</a:t>
            </a:r>
          </a:p>
          <a:p>
            <a:pPr algn="l"/>
            <a:r>
              <a:rPr lang="en-US" sz="1600" b="1" dirty="0"/>
              <a:t>4)Video: Video means moving pictures with sound. It is the best way to communicate with </a:t>
            </a:r>
          </a:p>
          <a:p>
            <a:pPr algn="l"/>
            <a:r>
              <a:rPr lang="en-US" sz="1600" b="1" dirty="0"/>
              <a:t>each other. In multimedia it is used to makes the information more presentable and it saves a </a:t>
            </a:r>
          </a:p>
          <a:p>
            <a:pPr algn="l"/>
            <a:r>
              <a:rPr lang="en-US" sz="1600" b="1" dirty="0"/>
              <a:t>large amount of time. The commonly used software for viewing videos are:</a:t>
            </a:r>
          </a:p>
          <a:p>
            <a:pPr algn="l"/>
            <a:r>
              <a:rPr lang="en-US" sz="1600" b="1" dirty="0" err="1"/>
              <a:t>i</a:t>
            </a:r>
            <a:r>
              <a:rPr lang="en-US" sz="1600" b="1" dirty="0"/>
              <a:t>) Quick Time</a:t>
            </a:r>
          </a:p>
          <a:p>
            <a:pPr algn="l"/>
            <a:r>
              <a:rPr lang="en-US" sz="1600" b="1" dirty="0"/>
              <a:t>ii) Window Media Player</a:t>
            </a:r>
          </a:p>
          <a:p>
            <a:pPr algn="l"/>
            <a:r>
              <a:rPr lang="en-US" sz="1600" b="1" dirty="0"/>
              <a:t>iii) Real Player</a:t>
            </a:r>
          </a:p>
          <a:p>
            <a:pPr algn="l"/>
            <a:r>
              <a:rPr lang="en-US" sz="1600" b="1" dirty="0"/>
              <a:t>5)Animation: In computer animation is used to make changes to the images so that the </a:t>
            </a:r>
          </a:p>
          <a:p>
            <a:pPr algn="l"/>
            <a:r>
              <a:rPr lang="en-US" sz="1600" b="1" dirty="0"/>
              <a:t>sequence of the images appears to be moving pictures. An animated sequence shows a </a:t>
            </a:r>
          </a:p>
          <a:p>
            <a:pPr algn="l"/>
            <a:r>
              <a:rPr lang="en-US" sz="1600" b="1" dirty="0"/>
              <a:t>number of frames per second to produce an effect of motion in the user's eye. Some of the </a:t>
            </a:r>
          </a:p>
          <a:p>
            <a:pPr algn="l"/>
            <a:r>
              <a:rPr lang="en-US" sz="1600" b="1" dirty="0"/>
              <a:t>commonly used software for viewing animation are:</a:t>
            </a:r>
          </a:p>
          <a:p>
            <a:pPr algn="l"/>
            <a:r>
              <a:rPr lang="en-US" sz="1600" b="1" dirty="0" err="1"/>
              <a:t>i</a:t>
            </a:r>
            <a:r>
              <a:rPr lang="en-US" sz="1600" b="1" dirty="0"/>
              <a:t>) Internet Explorer</a:t>
            </a:r>
          </a:p>
          <a:p>
            <a:pPr algn="l"/>
            <a:r>
              <a:rPr lang="en-US" sz="1600" b="1" dirty="0"/>
              <a:t>ii) Windows Pictures</a:t>
            </a:r>
          </a:p>
          <a:p>
            <a:pPr algn="l"/>
            <a:r>
              <a:rPr lang="en-US" sz="1600" b="1" dirty="0"/>
              <a:t>iii) Fax Viewer</a:t>
            </a:r>
          </a:p>
        </p:txBody>
      </p:sp>
    </p:spTree>
    <p:extLst>
      <p:ext uri="{BB962C8B-B14F-4D97-AF65-F5344CB8AC3E}">
        <p14:creationId xmlns:p14="http://schemas.microsoft.com/office/powerpoint/2010/main" val="367009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 5</vt:lpstr>
      <vt:lpstr>COMPONENTS OF MULTIMEDIA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hp</dc:creator>
  <cp:lastModifiedBy>hp</cp:lastModifiedBy>
  <cp:revision>1</cp:revision>
  <dcterms:created xsi:type="dcterms:W3CDTF">2022-04-27T11:14:25Z</dcterms:created>
  <dcterms:modified xsi:type="dcterms:W3CDTF">2022-04-27T11:14:37Z</dcterms:modified>
</cp:coreProperties>
</file>