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5" r:id="rId2"/>
    <p:sldId id="297" r:id="rId3"/>
    <p:sldId id="296" r:id="rId4"/>
    <p:sldId id="276" r:id="rId5"/>
    <p:sldId id="277" r:id="rId6"/>
    <p:sldId id="298" r:id="rId7"/>
    <p:sldId id="299" r:id="rId8"/>
    <p:sldId id="300" r:id="rId9"/>
    <p:sldId id="301" r:id="rId10"/>
    <p:sldId id="30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F9F9F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FUNCTION</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VISIBILTY</a:t>
            </a:r>
            <a:endParaRPr lang="en-US" dirty="0"/>
          </a:p>
        </p:txBody>
      </p:sp>
      <p:sp>
        <p:nvSpPr>
          <p:cNvPr id="3" name="Content Placeholder 2"/>
          <p:cNvSpPr>
            <a:spLocks noGrp="1"/>
          </p:cNvSpPr>
          <p:nvPr>
            <p:ph sz="half" idx="1"/>
          </p:nvPr>
        </p:nvSpPr>
        <p:spPr>
          <a:xfrm>
            <a:off x="1097280" y="1845734"/>
            <a:ext cx="4937760" cy="4790593"/>
          </a:xfrm>
        </p:spPr>
        <p:txBody>
          <a:bodyPr>
            <a:normAutofit lnSpcReduction="10000"/>
          </a:bodyPr>
          <a:lstStyle/>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class </a:t>
            </a:r>
            <a:r>
              <a:rPr lang="en-US" dirty="0" err="1" smtClean="0"/>
              <a:t>Mamal</a:t>
            </a:r>
            <a:endParaRPr lang="en-US" dirty="0" smtClean="0"/>
          </a:p>
          <a:p>
            <a:r>
              <a:rPr lang="en-US" dirty="0" smtClean="0"/>
              <a:t>{</a:t>
            </a:r>
          </a:p>
          <a:p>
            <a:r>
              <a:rPr lang="en-US" dirty="0" smtClean="0"/>
              <a:t>public $name;</a:t>
            </a:r>
          </a:p>
          <a:p>
            <a:r>
              <a:rPr lang="en-US" dirty="0" smtClean="0"/>
              <a:t>protected $age;</a:t>
            </a:r>
          </a:p>
          <a:p>
            <a:r>
              <a:rPr lang="en-US" dirty="0" smtClean="0"/>
              <a:t>private $species;</a:t>
            </a:r>
          </a:p>
          <a:p>
            <a:r>
              <a:rPr lang="en-US" dirty="0" smtClean="0"/>
              <a:t>}</a:t>
            </a:r>
          </a:p>
          <a:p>
            <a:r>
              <a:rPr lang="en-US" dirty="0" smtClean="0"/>
              <a:t>class Human extends </a:t>
            </a:r>
            <a:r>
              <a:rPr lang="en-US" dirty="0" err="1" smtClean="0"/>
              <a:t>Mamal</a:t>
            </a:r>
            <a:endParaRPr lang="en-US" dirty="0" smtClean="0"/>
          </a:p>
          <a:p>
            <a:r>
              <a:rPr lang="en-US" dirty="0" smtClean="0"/>
              <a:t>{</a:t>
            </a:r>
          </a:p>
          <a:p>
            <a:r>
              <a:rPr lang="en-US" dirty="0" smtClean="0"/>
              <a:t>}</a:t>
            </a:r>
            <a:endParaRPr lang="en-US" dirty="0"/>
          </a:p>
        </p:txBody>
      </p:sp>
      <p:sp>
        <p:nvSpPr>
          <p:cNvPr id="4" name="Content Placeholder 3"/>
          <p:cNvSpPr>
            <a:spLocks noGrp="1"/>
          </p:cNvSpPr>
          <p:nvPr>
            <p:ph sz="half" idx="2"/>
          </p:nvPr>
        </p:nvSpPr>
        <p:spPr>
          <a:xfrm>
            <a:off x="6217920" y="1845735"/>
            <a:ext cx="4937760" cy="4679756"/>
          </a:xfrm>
        </p:spPr>
        <p:txBody>
          <a:bodyPr>
            <a:normAutofit lnSpcReduction="10000"/>
          </a:bodyPr>
          <a:lstStyle/>
          <a:p>
            <a:r>
              <a:rPr lang="en-US" dirty="0" smtClean="0"/>
              <a:t>$</a:t>
            </a:r>
            <a:r>
              <a:rPr lang="en-US" dirty="0" err="1" smtClean="0"/>
              <a:t>mamal</a:t>
            </a:r>
            <a:r>
              <a:rPr lang="en-US" dirty="0" smtClean="0"/>
              <a:t>=new </a:t>
            </a:r>
            <a:r>
              <a:rPr lang="en-US" dirty="0" err="1" smtClean="0"/>
              <a:t>Mamal</a:t>
            </a:r>
            <a:r>
              <a:rPr lang="en-US" dirty="0" smtClean="0"/>
              <a:t>;</a:t>
            </a:r>
          </a:p>
          <a:p>
            <a:r>
              <a:rPr lang="en-US" dirty="0" smtClean="0"/>
              <a:t>$</a:t>
            </a:r>
            <a:r>
              <a:rPr lang="en-US" dirty="0" err="1" smtClean="0"/>
              <a:t>mamal</a:t>
            </a:r>
            <a:r>
              <a:rPr lang="en-US" dirty="0" smtClean="0"/>
              <a:t>-&gt;name='ABC';</a:t>
            </a:r>
          </a:p>
          <a:p>
            <a:r>
              <a:rPr lang="en-US" dirty="0" smtClean="0"/>
              <a:t>$</a:t>
            </a:r>
            <a:r>
              <a:rPr lang="en-US" dirty="0" err="1" smtClean="0"/>
              <a:t>mamal</a:t>
            </a:r>
            <a:r>
              <a:rPr lang="en-US" dirty="0" smtClean="0"/>
              <a:t>-&gt;age=121;</a:t>
            </a:r>
          </a:p>
          <a:p>
            <a:r>
              <a:rPr lang="en-US" dirty="0" smtClean="0"/>
              <a:t>$</a:t>
            </a:r>
            <a:r>
              <a:rPr lang="en-US" dirty="0" err="1" smtClean="0"/>
              <a:t>mamal</a:t>
            </a:r>
            <a:r>
              <a:rPr lang="en-US" dirty="0" smtClean="0"/>
              <a:t>-&gt;species='Whale';</a:t>
            </a:r>
          </a:p>
          <a:p>
            <a:r>
              <a:rPr lang="en-US" dirty="0" smtClean="0"/>
              <a:t> </a:t>
            </a:r>
          </a:p>
          <a:p>
            <a:r>
              <a:rPr lang="en-US" dirty="0" smtClean="0"/>
              <a:t>$human=new Human;</a:t>
            </a:r>
          </a:p>
          <a:p>
            <a:r>
              <a:rPr lang="en-US" dirty="0" smtClean="0"/>
              <a:t>$human-&gt;name='XYZ';</a:t>
            </a:r>
          </a:p>
          <a:p>
            <a:r>
              <a:rPr lang="en-US" dirty="0" smtClean="0"/>
              <a:t>?&gt;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FUNCTION</a:t>
            </a:r>
            <a:endParaRPr lang="en-US" dirty="0"/>
          </a:p>
        </p:txBody>
      </p:sp>
      <p:sp>
        <p:nvSpPr>
          <p:cNvPr id="5" name="Content Placeholder 4"/>
          <p:cNvSpPr>
            <a:spLocks noGrp="1"/>
          </p:cNvSpPr>
          <p:nvPr>
            <p:ph sz="half" idx="1"/>
          </p:nvPr>
        </p:nvSpPr>
        <p:spPr>
          <a:xfrm>
            <a:off x="1097280" y="1845734"/>
            <a:ext cx="4937760" cy="4374957"/>
          </a:xfrm>
        </p:spPr>
        <p:txBody>
          <a:bodyPr>
            <a:normAutofit/>
          </a:bodyPr>
          <a:lstStyle/>
          <a:p>
            <a:endParaRPr lang="en-US" dirty="0" smtClean="0"/>
          </a:p>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function </a:t>
            </a:r>
            <a:r>
              <a:rPr lang="en-US" dirty="0" err="1" smtClean="0"/>
              <a:t>betterdeal</a:t>
            </a:r>
            <a:r>
              <a:rPr lang="en-US" dirty="0" smtClean="0"/>
              <a:t>($a1,$p1,$a2,$p2)</a:t>
            </a:r>
          </a:p>
          <a:p>
            <a:r>
              <a:rPr lang="en-US" dirty="0" smtClean="0"/>
              <a:t>{</a:t>
            </a:r>
          </a:p>
          <a:p>
            <a:r>
              <a:rPr lang="en-US" dirty="0" smtClean="0"/>
              <a:t>$p_a1=$p1/$a1;</a:t>
            </a:r>
          </a:p>
          <a:p>
            <a:r>
              <a:rPr lang="en-US" dirty="0" smtClean="0"/>
              <a:t>$p_a2=$p2/$a2;</a:t>
            </a:r>
          </a:p>
          <a:p>
            <a:r>
              <a:rPr lang="en-US" dirty="0" smtClean="0"/>
              <a:t>return($p_a1&lt;$p_a2);</a:t>
            </a:r>
          </a:p>
          <a:p>
            <a:r>
              <a:rPr lang="en-US" dirty="0" smtClean="0"/>
              <a:t>}</a:t>
            </a:r>
          </a:p>
        </p:txBody>
      </p:sp>
      <p:sp>
        <p:nvSpPr>
          <p:cNvPr id="6" name="Content Placeholder 5"/>
          <p:cNvSpPr>
            <a:spLocks noGrp="1"/>
          </p:cNvSpPr>
          <p:nvPr>
            <p:ph sz="half" idx="2"/>
          </p:nvPr>
        </p:nvSpPr>
        <p:spPr>
          <a:xfrm>
            <a:off x="6217920" y="1845735"/>
            <a:ext cx="4937760" cy="4776738"/>
          </a:xfrm>
        </p:spPr>
        <p:txBody>
          <a:bodyPr>
            <a:normAutofit/>
          </a:bodyPr>
          <a:lstStyle/>
          <a:p>
            <a:r>
              <a:rPr lang="en-US" dirty="0" smtClean="0"/>
              <a:t>$l1=1.0;</a:t>
            </a:r>
          </a:p>
          <a:p>
            <a:r>
              <a:rPr lang="en-US" dirty="0" smtClean="0"/>
              <a:t>$p1=1.59;</a:t>
            </a:r>
          </a:p>
          <a:p>
            <a:r>
              <a:rPr lang="en-US" dirty="0" smtClean="0"/>
              <a:t>$l2=1.5;</a:t>
            </a:r>
          </a:p>
          <a:p>
            <a:r>
              <a:rPr lang="en-US" dirty="0" smtClean="0"/>
              <a:t>$p2=2.09;</a:t>
            </a:r>
          </a:p>
          <a:p>
            <a:r>
              <a:rPr lang="en-US" dirty="0" smtClean="0"/>
              <a:t>if(</a:t>
            </a:r>
            <a:r>
              <a:rPr lang="en-US" dirty="0" err="1" smtClean="0"/>
              <a:t>betterdeal</a:t>
            </a:r>
            <a:r>
              <a:rPr lang="en-US" dirty="0" smtClean="0"/>
              <a:t>($l1,$p1,$l2,$p2))</a:t>
            </a:r>
          </a:p>
          <a:p>
            <a:r>
              <a:rPr lang="en-US" dirty="0" smtClean="0"/>
              <a:t>print("first deal is better");</a:t>
            </a:r>
          </a:p>
          <a:p>
            <a:r>
              <a:rPr lang="en-US" dirty="0" smtClean="0"/>
              <a:t>else</a:t>
            </a:r>
          </a:p>
          <a:p>
            <a:r>
              <a:rPr lang="en-US" dirty="0" smtClean="0"/>
              <a:t>print("second deal is better");</a:t>
            </a:r>
          </a:p>
          <a:p>
            <a:r>
              <a:rPr lang="en-US" dirty="0" smtClean="0"/>
              <a:t>?&gt;</a:t>
            </a:r>
          </a:p>
          <a:p>
            <a:r>
              <a:rPr lang="en-US" dirty="0" smtClean="0"/>
              <a:t>OUTPUT: second deal is better</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arguments with and without return </a:t>
            </a:r>
            <a:endParaRPr lang="en-US" dirty="0"/>
          </a:p>
        </p:txBody>
      </p:sp>
      <p:sp>
        <p:nvSpPr>
          <p:cNvPr id="5" name="Content Placeholder 4"/>
          <p:cNvSpPr>
            <a:spLocks noGrp="1"/>
          </p:cNvSpPr>
          <p:nvPr>
            <p:ph sz="half" idx="1"/>
          </p:nvPr>
        </p:nvSpPr>
        <p:spPr>
          <a:xfrm>
            <a:off x="1097280" y="1845734"/>
            <a:ext cx="4937760" cy="4846011"/>
          </a:xfrm>
        </p:spPr>
        <p:txBody>
          <a:bodyPr>
            <a:normAutofit fontScale="92500" lnSpcReduction="20000"/>
          </a:bodyPr>
          <a:lstStyle/>
          <a:p>
            <a:r>
              <a:rPr lang="en-US" dirty="0" smtClean="0"/>
              <a:t>To illustrate function arguments with and without return.</a:t>
            </a:r>
          </a:p>
          <a:p>
            <a:r>
              <a:rPr lang="en-US" b="1" u="sng" dirty="0" smtClean="0"/>
              <a:t>PROGRAM</a:t>
            </a:r>
            <a:r>
              <a:rPr lang="en-US" dirty="0" smtClean="0"/>
              <a:t>:</a:t>
            </a:r>
          </a:p>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function </a:t>
            </a:r>
            <a:r>
              <a:rPr lang="en-US" dirty="0" err="1" smtClean="0"/>
              <a:t>getperi</a:t>
            </a:r>
            <a:r>
              <a:rPr lang="en-US" dirty="0" smtClean="0"/>
              <a:t>($</a:t>
            </a:r>
            <a:r>
              <a:rPr lang="en-US" dirty="0" err="1" smtClean="0"/>
              <a:t>length,$width</a:t>
            </a:r>
            <a:r>
              <a:rPr lang="en-US" dirty="0" smtClean="0"/>
              <a:t>)</a:t>
            </a:r>
          </a:p>
          <a:p>
            <a:r>
              <a:rPr lang="en-US" dirty="0" smtClean="0"/>
              <a:t>{</a:t>
            </a:r>
          </a:p>
          <a:p>
            <a:r>
              <a:rPr lang="en-US" dirty="0" smtClean="0"/>
              <a:t>$</a:t>
            </a:r>
            <a:r>
              <a:rPr lang="en-US" dirty="0" err="1" smtClean="0"/>
              <a:t>peri</a:t>
            </a:r>
            <a:r>
              <a:rPr lang="en-US" dirty="0" smtClean="0"/>
              <a:t>=2*($length+$width);</a:t>
            </a:r>
          </a:p>
          <a:p>
            <a:r>
              <a:rPr lang="en-US" dirty="0" smtClean="0"/>
              <a:t>return $</a:t>
            </a:r>
            <a:r>
              <a:rPr lang="en-US" dirty="0" err="1" smtClean="0"/>
              <a:t>peri</a:t>
            </a:r>
            <a:r>
              <a:rPr lang="en-US" dirty="0" smtClean="0"/>
              <a:t>;</a:t>
            </a:r>
          </a:p>
          <a:p>
            <a:r>
              <a:rPr lang="en-US" dirty="0" smtClean="0"/>
              <a:t>}</a:t>
            </a:r>
          </a:p>
          <a:p>
            <a:r>
              <a:rPr lang="en-US" dirty="0" smtClean="0"/>
              <a:t>echo </a:t>
            </a:r>
            <a:r>
              <a:rPr lang="en-US" dirty="0" err="1" smtClean="0"/>
              <a:t>getperi</a:t>
            </a:r>
            <a:r>
              <a:rPr lang="en-US" dirty="0" smtClean="0"/>
              <a:t>(4,2);</a:t>
            </a:r>
          </a:p>
          <a:p>
            <a:r>
              <a:rPr lang="en-US" dirty="0" smtClean="0"/>
              <a:t>?&gt;</a:t>
            </a:r>
          </a:p>
        </p:txBody>
      </p:sp>
      <p:sp>
        <p:nvSpPr>
          <p:cNvPr id="4" name="Content Placeholder 3"/>
          <p:cNvSpPr>
            <a:spLocks noGrp="1"/>
          </p:cNvSpPr>
          <p:nvPr>
            <p:ph sz="half" idx="2"/>
          </p:nvPr>
        </p:nvSpPr>
        <p:spPr>
          <a:xfrm>
            <a:off x="6217920" y="1845734"/>
            <a:ext cx="4937760" cy="4707465"/>
          </a:xfrm>
        </p:spPr>
        <p:txBody>
          <a:bodyPr>
            <a:normAutofit fontScale="92500" lnSpcReduction="20000"/>
          </a:bodyPr>
          <a:lstStyle/>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function getperi1($</a:t>
            </a:r>
            <a:r>
              <a:rPr lang="en-US" dirty="0" err="1" smtClean="0"/>
              <a:t>length,$width</a:t>
            </a:r>
            <a:r>
              <a:rPr lang="en-US" dirty="0" smtClean="0"/>
              <a:t>)</a:t>
            </a:r>
          </a:p>
          <a:p>
            <a:r>
              <a:rPr lang="en-US" dirty="0" smtClean="0"/>
              <a:t>{</a:t>
            </a:r>
          </a:p>
          <a:p>
            <a:r>
              <a:rPr lang="en-US" dirty="0" smtClean="0"/>
              <a:t>$</a:t>
            </a:r>
            <a:r>
              <a:rPr lang="en-US" dirty="0" err="1" smtClean="0"/>
              <a:t>peri</a:t>
            </a:r>
            <a:r>
              <a:rPr lang="en-US" dirty="0" smtClean="0"/>
              <a:t>=2*($length+$width);</a:t>
            </a:r>
          </a:p>
          <a:p>
            <a:r>
              <a:rPr lang="en-US" dirty="0" smtClean="0"/>
              <a:t>return $</a:t>
            </a:r>
            <a:r>
              <a:rPr lang="en-US" dirty="0" err="1" smtClean="0"/>
              <a:t>peri</a:t>
            </a:r>
            <a:r>
              <a:rPr lang="en-US" dirty="0" smtClean="0"/>
              <a:t>;</a:t>
            </a:r>
          </a:p>
          <a:p>
            <a:r>
              <a:rPr lang="en-US" dirty="0" smtClean="0"/>
              <a:t>}</a:t>
            </a:r>
          </a:p>
          <a:p>
            <a:r>
              <a:rPr lang="en-US" dirty="0" smtClean="0"/>
              <a:t>echo getperi1(4,2);</a:t>
            </a:r>
          </a:p>
          <a:p>
            <a:r>
              <a:rPr lang="en-US" dirty="0" smtClean="0"/>
              <a:t>?&gt;</a:t>
            </a:r>
          </a:p>
          <a:p>
            <a:r>
              <a:rPr lang="en-US" dirty="0" smtClean="0"/>
              <a:t>OUTPUT:</a:t>
            </a:r>
          </a:p>
          <a:p>
            <a:r>
              <a:rPr lang="en-US" dirty="0" smtClean="0"/>
              <a:t>12</a:t>
            </a:r>
          </a:p>
          <a:p>
            <a:r>
              <a:rPr lang="en-US" dirty="0" smtClean="0"/>
              <a:t>12</a:t>
            </a:r>
          </a:p>
          <a:p>
            <a:endParaRPr lang="en-US" dirty="0" smtClean="0"/>
          </a:p>
          <a:p>
            <a:endParaRPr lang="en-US" dirty="0"/>
          </a:p>
        </p:txBody>
      </p:sp>
    </p:spTree>
    <p:extLst>
      <p:ext uri="{BB962C8B-B14F-4D97-AF65-F5344CB8AC3E}">
        <p14:creationId xmlns="" xmlns:p14="http://schemas.microsoft.com/office/powerpoint/2010/main" val="2920607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ARGUMENTS</a:t>
            </a:r>
            <a:endParaRPr lang="en-US" dirty="0"/>
          </a:p>
        </p:txBody>
      </p:sp>
      <p:sp>
        <p:nvSpPr>
          <p:cNvPr id="3" name="Content Placeholder 2"/>
          <p:cNvSpPr>
            <a:spLocks noGrp="1"/>
          </p:cNvSpPr>
          <p:nvPr>
            <p:ph idx="1"/>
          </p:nvPr>
        </p:nvSpPr>
        <p:spPr>
          <a:xfrm>
            <a:off x="581891" y="1845733"/>
            <a:ext cx="11208327" cy="5012267"/>
          </a:xfrm>
        </p:spPr>
        <p:txBody>
          <a:bodyPr>
            <a:normAutofit/>
          </a:bodyPr>
          <a:lstStyle/>
          <a:p>
            <a:r>
              <a:rPr lang="en-US" sz="1600" dirty="0" smtClean="0"/>
              <a:t>&lt;?</a:t>
            </a:r>
            <a:r>
              <a:rPr lang="en-US" sz="1600" dirty="0" err="1" smtClean="0"/>
              <a:t>php</a:t>
            </a:r>
            <a:endParaRPr lang="en-US" sz="1600" dirty="0" smtClean="0"/>
          </a:p>
          <a:p>
            <a:r>
              <a:rPr lang="en-US" sz="1600" dirty="0" smtClean="0"/>
              <a:t>function </a:t>
            </a:r>
            <a:r>
              <a:rPr lang="en-US" sz="1600" dirty="0" err="1" smtClean="0"/>
              <a:t>mailadd</a:t>
            </a:r>
            <a:r>
              <a:rPr lang="en-US" sz="1600" dirty="0" smtClean="0"/>
              <a:t>($user, $domain='mydomain.com')</a:t>
            </a:r>
          </a:p>
          <a:p>
            <a:r>
              <a:rPr lang="en-US" sz="1600" dirty="0" smtClean="0"/>
              <a:t>{</a:t>
            </a:r>
          </a:p>
          <a:p>
            <a:r>
              <a:rPr lang="en-US" sz="1600" dirty="0" smtClean="0"/>
              <a:t>return $user."@".$domain;</a:t>
            </a:r>
          </a:p>
          <a:p>
            <a:r>
              <a:rPr lang="en-US" sz="1600" dirty="0" smtClean="0"/>
              <a:t>}</a:t>
            </a:r>
          </a:p>
          <a:p>
            <a:r>
              <a:rPr lang="en-US" sz="1600" dirty="0" smtClean="0"/>
              <a:t>echo "&lt;</a:t>
            </a:r>
            <a:r>
              <a:rPr lang="en-US" sz="1600" dirty="0" err="1" smtClean="0"/>
              <a:t>br</a:t>
            </a:r>
            <a:r>
              <a:rPr lang="en-US" sz="1600" dirty="0" smtClean="0"/>
              <a:t>&gt;" . "OUTPUT:" . "&lt;</a:t>
            </a:r>
            <a:r>
              <a:rPr lang="en-US" sz="1600" dirty="0" err="1" smtClean="0"/>
              <a:t>br</a:t>
            </a:r>
            <a:r>
              <a:rPr lang="en-US" sz="1600" dirty="0" smtClean="0"/>
              <a:t>&gt;";</a:t>
            </a:r>
          </a:p>
          <a:p>
            <a:r>
              <a:rPr lang="en-US" sz="1600" dirty="0" smtClean="0"/>
              <a:t>echo "my </a:t>
            </a:r>
            <a:r>
              <a:rPr lang="en-US" sz="1600" dirty="0" err="1" smtClean="0"/>
              <a:t>email".mailadd</a:t>
            </a:r>
            <a:r>
              <a:rPr lang="en-US" sz="1600" dirty="0" smtClean="0"/>
              <a:t>('Ram')."&lt;</a:t>
            </a:r>
            <a:r>
              <a:rPr lang="en-US" sz="1600" dirty="0" err="1" smtClean="0"/>
              <a:t>br</a:t>
            </a:r>
            <a:r>
              <a:rPr lang="en-US" sz="1600" dirty="0" smtClean="0"/>
              <a:t>&gt;";</a:t>
            </a:r>
          </a:p>
          <a:p>
            <a:r>
              <a:rPr lang="en-US" sz="1600" dirty="0" smtClean="0"/>
              <a:t>echo "my </a:t>
            </a:r>
            <a:r>
              <a:rPr lang="en-US" sz="1600" dirty="0" err="1" smtClean="0"/>
              <a:t>email".mailadd</a:t>
            </a:r>
            <a:r>
              <a:rPr lang="en-US" sz="1600" dirty="0" smtClean="0"/>
              <a:t>('</a:t>
            </a:r>
            <a:r>
              <a:rPr lang="en-US" sz="1600" dirty="0" err="1" smtClean="0"/>
              <a:t>Ram','cool.net</a:t>
            </a:r>
            <a:r>
              <a:rPr lang="en-US" sz="1600" dirty="0" smtClean="0"/>
              <a:t>');</a:t>
            </a:r>
          </a:p>
          <a:p>
            <a:r>
              <a:rPr lang="en-US" sz="1600" dirty="0" smtClean="0"/>
              <a:t>?&gt;</a:t>
            </a:r>
          </a:p>
          <a:p>
            <a:r>
              <a:rPr lang="en-US" sz="1600" dirty="0" smtClean="0"/>
              <a:t>OUTPUT:</a:t>
            </a:r>
          </a:p>
          <a:p>
            <a:r>
              <a:rPr lang="en-US" sz="1600" dirty="0" smtClean="0"/>
              <a:t>my emailRam@mydomain.com</a:t>
            </a:r>
            <a:br>
              <a:rPr lang="en-US" sz="1600" dirty="0" smtClean="0"/>
            </a:br>
            <a:r>
              <a:rPr lang="en-US" sz="1600" dirty="0" smtClean="0"/>
              <a:t>my emailRam@cool.net</a:t>
            </a:r>
          </a:p>
          <a:p>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ARGUMENTS LIST.</a:t>
            </a:r>
            <a:endParaRPr lang="en-US" dirty="0"/>
          </a:p>
        </p:txBody>
      </p:sp>
      <p:sp>
        <p:nvSpPr>
          <p:cNvPr id="3" name="Content Placeholder 2"/>
          <p:cNvSpPr>
            <a:spLocks noGrp="1"/>
          </p:cNvSpPr>
          <p:nvPr>
            <p:ph sz="half" idx="1"/>
          </p:nvPr>
        </p:nvSpPr>
        <p:spPr>
          <a:xfrm>
            <a:off x="1097280" y="1845734"/>
            <a:ext cx="4937760" cy="5012266"/>
          </a:xfrm>
        </p:spPr>
        <p:txBody>
          <a:bodyPr>
            <a:normAutofit lnSpcReduction="10000"/>
          </a:bodyPr>
          <a:lstStyle/>
          <a:p>
            <a:r>
              <a:rPr lang="en-IN" sz="1800" dirty="0" smtClean="0"/>
              <a:t>Information may be passed to functions via the argument list, which is a comma-delimited list of expressions. The arguments are evaluated from left to right.</a:t>
            </a:r>
            <a:endParaRPr lang="en-US" sz="1800" dirty="0" smtClean="0"/>
          </a:p>
          <a:p>
            <a:endParaRPr lang="en-US" sz="1800" dirty="0" smtClean="0"/>
          </a:p>
          <a:p>
            <a:r>
              <a:rPr lang="en-US" sz="1800" dirty="0" smtClean="0"/>
              <a:t>&lt;?</a:t>
            </a:r>
            <a:r>
              <a:rPr lang="en-US" sz="1800" dirty="0" err="1" smtClean="0"/>
              <a:t>php</a:t>
            </a:r>
            <a:endParaRPr lang="en-US" sz="1800" dirty="0" smtClean="0"/>
          </a:p>
          <a:p>
            <a:r>
              <a:rPr lang="en-US" sz="1800" dirty="0" smtClean="0"/>
              <a:t>function </a:t>
            </a:r>
            <a:r>
              <a:rPr lang="en-US" sz="1800" dirty="0" err="1" smtClean="0"/>
              <a:t>avg</a:t>
            </a:r>
            <a:r>
              <a:rPr lang="en-US" sz="1800" dirty="0" smtClean="0"/>
              <a:t>()</a:t>
            </a:r>
          </a:p>
          <a:p>
            <a:r>
              <a:rPr lang="en-US" sz="1800" dirty="0" smtClean="0"/>
              <a:t>{</a:t>
            </a:r>
          </a:p>
          <a:p>
            <a:r>
              <a:rPr lang="en-US" sz="1800" dirty="0" smtClean="0"/>
              <a:t>$</a:t>
            </a:r>
            <a:r>
              <a:rPr lang="en-US" sz="1800" dirty="0" err="1" smtClean="0"/>
              <a:t>args</a:t>
            </a:r>
            <a:r>
              <a:rPr lang="en-US" sz="1800" dirty="0" smtClean="0"/>
              <a:t>=</a:t>
            </a:r>
            <a:r>
              <a:rPr lang="en-US" sz="1800" dirty="0" err="1" smtClean="0"/>
              <a:t>func_get_args</a:t>
            </a:r>
            <a:r>
              <a:rPr lang="en-US" sz="1800" dirty="0" smtClean="0"/>
              <a:t>();</a:t>
            </a:r>
          </a:p>
          <a:p>
            <a:r>
              <a:rPr lang="en-US" sz="1800" dirty="0" smtClean="0"/>
              <a:t>$count=</a:t>
            </a:r>
            <a:r>
              <a:rPr lang="en-US" sz="1800" dirty="0" err="1" smtClean="0"/>
              <a:t>func_num_args</a:t>
            </a:r>
            <a:r>
              <a:rPr lang="en-US" sz="1800" dirty="0" smtClean="0"/>
              <a:t>();</a:t>
            </a:r>
          </a:p>
          <a:p>
            <a:r>
              <a:rPr lang="en-US" sz="1800" dirty="0" smtClean="0"/>
              <a:t>$sum=</a:t>
            </a:r>
            <a:r>
              <a:rPr lang="en-US" sz="1800" dirty="0" err="1" smtClean="0"/>
              <a:t>array_sum</a:t>
            </a:r>
            <a:r>
              <a:rPr lang="en-US" sz="1800" dirty="0" smtClean="0"/>
              <a:t>($</a:t>
            </a:r>
            <a:r>
              <a:rPr lang="en-US" sz="1800" dirty="0" err="1" smtClean="0"/>
              <a:t>args</a:t>
            </a:r>
            <a:r>
              <a:rPr lang="en-US" sz="1800" dirty="0" smtClean="0"/>
              <a:t>);</a:t>
            </a:r>
          </a:p>
          <a:p>
            <a:r>
              <a:rPr lang="en-US" sz="1800" dirty="0" smtClean="0"/>
              <a:t>$</a:t>
            </a:r>
            <a:r>
              <a:rPr lang="en-US" sz="1800" dirty="0" err="1" smtClean="0"/>
              <a:t>avg</a:t>
            </a:r>
            <a:r>
              <a:rPr lang="en-US" sz="1800" dirty="0" smtClean="0"/>
              <a:t>=$sum/$count;</a:t>
            </a:r>
          </a:p>
          <a:p>
            <a:r>
              <a:rPr lang="en-US" sz="1800" dirty="0" smtClean="0"/>
              <a:t>return $</a:t>
            </a:r>
            <a:r>
              <a:rPr lang="en-US" sz="1800" dirty="0" err="1" smtClean="0"/>
              <a:t>avg</a:t>
            </a:r>
            <a:r>
              <a:rPr lang="en-US" sz="1800" dirty="0" smtClean="0"/>
              <a:t>;</a:t>
            </a:r>
          </a:p>
          <a:p>
            <a:r>
              <a:rPr lang="en-US" sz="1800" dirty="0" smtClean="0"/>
              <a:t>}</a:t>
            </a:r>
          </a:p>
          <a:p>
            <a:endParaRPr lang="en-US" dirty="0"/>
          </a:p>
        </p:txBody>
      </p:sp>
      <p:sp>
        <p:nvSpPr>
          <p:cNvPr id="4" name="Content Placeholder 3"/>
          <p:cNvSpPr>
            <a:spLocks noGrp="1"/>
          </p:cNvSpPr>
          <p:nvPr>
            <p:ph sz="half" idx="2"/>
          </p:nvPr>
        </p:nvSpPr>
        <p:spPr>
          <a:xfrm>
            <a:off x="6217920" y="1845734"/>
            <a:ext cx="4937760" cy="4749029"/>
          </a:xfrm>
        </p:spPr>
        <p:txBody>
          <a:bodyPr>
            <a:normAutofit lnSpcReduction="10000"/>
          </a:bodyPr>
          <a:lstStyle/>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echo </a:t>
            </a:r>
            <a:r>
              <a:rPr lang="en-US" dirty="0" err="1" smtClean="0"/>
              <a:t>avg</a:t>
            </a:r>
            <a:r>
              <a:rPr lang="en-US" dirty="0" smtClean="0"/>
              <a:t>(3,6,9).'&lt;</a:t>
            </a:r>
            <a:r>
              <a:rPr lang="en-US" dirty="0" err="1" smtClean="0"/>
              <a:t>br</a:t>
            </a:r>
            <a:r>
              <a:rPr lang="en-US" dirty="0" smtClean="0"/>
              <a:t>&gt;';</a:t>
            </a:r>
          </a:p>
          <a:p>
            <a:r>
              <a:rPr lang="en-US" dirty="0" smtClean="0"/>
              <a:t>echo </a:t>
            </a:r>
            <a:r>
              <a:rPr lang="en-US" dirty="0" err="1" smtClean="0"/>
              <a:t>avg</a:t>
            </a:r>
            <a:r>
              <a:rPr lang="en-US" dirty="0" smtClean="0"/>
              <a:t>(100,200,50,400,250);</a:t>
            </a:r>
          </a:p>
          <a:p>
            <a:r>
              <a:rPr lang="en-US" dirty="0" smtClean="0"/>
              <a:t>?&gt;</a:t>
            </a:r>
          </a:p>
          <a:p>
            <a:r>
              <a:rPr lang="en-US" dirty="0" smtClean="0"/>
              <a:t>&lt;/body&gt;</a:t>
            </a:r>
          </a:p>
          <a:p>
            <a:r>
              <a:rPr lang="en-US" dirty="0" smtClean="0"/>
              <a:t>&lt;/html&gt;</a:t>
            </a:r>
          </a:p>
          <a:p>
            <a:r>
              <a:rPr lang="en-US" b="1" u="sng" dirty="0" smtClean="0"/>
              <a:t>OUTPUT:</a:t>
            </a:r>
            <a:endParaRPr lang="en-US" dirty="0" smtClean="0"/>
          </a:p>
          <a:p>
            <a:r>
              <a:rPr lang="en-US" dirty="0" smtClean="0"/>
              <a:t>6</a:t>
            </a:r>
          </a:p>
          <a:p>
            <a:r>
              <a:rPr lang="en-US" dirty="0" smtClean="0"/>
              <a:t>200</a:t>
            </a:r>
          </a:p>
          <a:p>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sz="half" idx="1"/>
          </p:nvPr>
        </p:nvSpPr>
        <p:spPr>
          <a:xfrm>
            <a:off x="1097280" y="1845734"/>
            <a:ext cx="4937760" cy="5012266"/>
          </a:xfrm>
        </p:spPr>
        <p:txBody>
          <a:bodyPr>
            <a:normAutofit fontScale="92500" lnSpcReduction="10000"/>
          </a:bodyPr>
          <a:lstStyle/>
          <a:p>
            <a:r>
              <a:rPr lang="en-US" dirty="0" smtClean="0"/>
              <a:t>&lt;html&gt;</a:t>
            </a:r>
          </a:p>
          <a:p>
            <a:r>
              <a:rPr lang="en-US" dirty="0" smtClean="0"/>
              <a:t>&lt;body&gt; </a:t>
            </a:r>
          </a:p>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function count1($num)</a:t>
            </a:r>
          </a:p>
          <a:p>
            <a:r>
              <a:rPr lang="en-US" dirty="0" smtClean="0"/>
              <a:t>{</a:t>
            </a:r>
          </a:p>
          <a:p>
            <a:r>
              <a:rPr lang="en-US" dirty="0" smtClean="0"/>
              <a:t>if($num&gt;0)</a:t>
            </a:r>
          </a:p>
          <a:p>
            <a:r>
              <a:rPr lang="en-US" dirty="0" smtClean="0"/>
              <a:t>{</a:t>
            </a:r>
          </a:p>
          <a:p>
            <a:r>
              <a:rPr lang="en-US" dirty="0" smtClean="0"/>
              <a:t>print("Counting down from $num &lt;</a:t>
            </a:r>
            <a:r>
              <a:rPr lang="en-US" dirty="0" err="1" smtClean="0"/>
              <a:t>br</a:t>
            </a:r>
            <a:r>
              <a:rPr lang="en-US" dirty="0" smtClean="0"/>
              <a:t>&gt;");</a:t>
            </a:r>
          </a:p>
          <a:p>
            <a:r>
              <a:rPr lang="en-US" dirty="0" smtClean="0"/>
              <a:t>count1($num-1);</a:t>
            </a:r>
          </a:p>
          <a:p>
            <a:r>
              <a:rPr lang="en-US" dirty="0" smtClean="0"/>
              <a:t>}</a:t>
            </a:r>
          </a:p>
          <a:p>
            <a:r>
              <a:rPr lang="en-US" dirty="0" smtClean="0"/>
              <a:t>}</a:t>
            </a:r>
          </a:p>
          <a:p>
            <a:endParaRPr lang="en-US" dirty="0"/>
          </a:p>
        </p:txBody>
      </p:sp>
      <p:sp>
        <p:nvSpPr>
          <p:cNvPr id="4" name="Content Placeholder 3"/>
          <p:cNvSpPr>
            <a:spLocks noGrp="1"/>
          </p:cNvSpPr>
          <p:nvPr>
            <p:ph sz="half" idx="2"/>
          </p:nvPr>
        </p:nvSpPr>
        <p:spPr>
          <a:xfrm>
            <a:off x="6217920" y="1845735"/>
            <a:ext cx="4937760" cy="4846010"/>
          </a:xfrm>
        </p:spPr>
        <p:txBody>
          <a:bodyPr>
            <a:normAutofit fontScale="92500" lnSpcReduction="10000"/>
          </a:bodyPr>
          <a:lstStyle/>
          <a:p>
            <a:r>
              <a:rPr lang="en-US" dirty="0" smtClean="0"/>
              <a:t>count1(10);</a:t>
            </a:r>
          </a:p>
          <a:p>
            <a:r>
              <a:rPr lang="en-US" dirty="0" smtClean="0"/>
              <a:t>?&gt;</a:t>
            </a:r>
          </a:p>
          <a:p>
            <a:r>
              <a:rPr lang="en-US" dirty="0" smtClean="0"/>
              <a:t>&lt;/body&gt;</a:t>
            </a:r>
          </a:p>
          <a:p>
            <a:r>
              <a:rPr lang="en-US" dirty="0" smtClean="0"/>
              <a:t>&lt;/html&gt;</a:t>
            </a:r>
          </a:p>
          <a:p>
            <a:r>
              <a:rPr lang="en-US" b="1" u="sng" dirty="0" smtClean="0"/>
              <a:t>OUTPUT:</a:t>
            </a:r>
            <a:endParaRPr lang="en-US" dirty="0" smtClean="0"/>
          </a:p>
          <a:p>
            <a:r>
              <a:rPr lang="en-US" dirty="0" smtClean="0"/>
              <a:t>Counting down from 10 </a:t>
            </a:r>
            <a:br>
              <a:rPr lang="en-US" dirty="0" smtClean="0"/>
            </a:br>
            <a:r>
              <a:rPr lang="en-US" dirty="0" smtClean="0"/>
              <a:t>Counting down from 9 </a:t>
            </a:r>
            <a:br>
              <a:rPr lang="en-US" dirty="0" smtClean="0"/>
            </a:br>
            <a:r>
              <a:rPr lang="en-US" dirty="0" smtClean="0"/>
              <a:t>Counting down from 8 </a:t>
            </a:r>
            <a:br>
              <a:rPr lang="en-US" dirty="0" smtClean="0"/>
            </a:br>
            <a:r>
              <a:rPr lang="en-US" dirty="0" smtClean="0"/>
              <a:t>Counting down from 7 </a:t>
            </a:r>
            <a:br>
              <a:rPr lang="en-US" dirty="0" smtClean="0"/>
            </a:br>
            <a:r>
              <a:rPr lang="en-US" dirty="0" smtClean="0"/>
              <a:t>Counting down from 6 </a:t>
            </a:r>
            <a:br>
              <a:rPr lang="en-US" dirty="0" smtClean="0"/>
            </a:br>
            <a:r>
              <a:rPr lang="en-US" dirty="0" smtClean="0"/>
              <a:t>Counting down from 5 </a:t>
            </a:r>
            <a:br>
              <a:rPr lang="en-US" dirty="0" smtClean="0"/>
            </a:br>
            <a:r>
              <a:rPr lang="en-US" dirty="0" smtClean="0"/>
              <a:t>Counting down from 4 </a:t>
            </a:r>
            <a:br>
              <a:rPr lang="en-US" dirty="0" smtClean="0"/>
            </a:br>
            <a:r>
              <a:rPr lang="en-US" dirty="0" smtClean="0"/>
              <a:t>Counting down from 3 </a:t>
            </a:r>
            <a:br>
              <a:rPr lang="en-US" dirty="0" smtClean="0"/>
            </a:br>
            <a:r>
              <a:rPr lang="en-US" dirty="0" smtClean="0"/>
              <a:t>Counting down from 2 </a:t>
            </a:r>
            <a:br>
              <a:rPr lang="en-US" dirty="0" smtClean="0"/>
            </a:br>
            <a:r>
              <a:rPr lang="en-US" dirty="0" smtClean="0"/>
              <a:t>Counting down from 1</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a:t>
            </a:r>
            <a:endParaRPr lang="en-US" dirty="0"/>
          </a:p>
        </p:txBody>
      </p:sp>
      <p:sp>
        <p:nvSpPr>
          <p:cNvPr id="3" name="Content Placeholder 2"/>
          <p:cNvSpPr>
            <a:spLocks noGrp="1"/>
          </p:cNvSpPr>
          <p:nvPr>
            <p:ph sz="half" idx="1"/>
          </p:nvPr>
        </p:nvSpPr>
        <p:spPr>
          <a:xfrm>
            <a:off x="1097279" y="1845734"/>
            <a:ext cx="10111048" cy="4023359"/>
          </a:xfrm>
        </p:spPr>
        <p:txBody>
          <a:bodyPr/>
          <a:lstStyle/>
          <a:p>
            <a:pPr algn="just"/>
            <a:endParaRPr lang="en-IN" dirty="0" smtClean="0"/>
          </a:p>
          <a:p>
            <a:pPr algn="just"/>
            <a:r>
              <a:rPr lang="en-IN" sz="2400" dirty="0" smtClean="0"/>
              <a:t>Classes and objects are the two main aspects of object-oriented programming. A class is a self-contained, independent collection of variables and functions which work together to perform one or more specific tasks, while objects are individual instances of a class. A class acts as a template or blueprint from which lots of individual objects can be created. When individual objects are created, they inherit the same generic properties and behaviours, although each object may have different values for certain properties.</a:t>
            </a:r>
            <a:endParaRPr lang="en-US" sz="24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a:t>
            </a:r>
            <a:endParaRPr lang="en-US" dirty="0"/>
          </a:p>
        </p:txBody>
      </p:sp>
      <p:sp>
        <p:nvSpPr>
          <p:cNvPr id="3" name="Content Placeholder 2"/>
          <p:cNvSpPr>
            <a:spLocks noGrp="1"/>
          </p:cNvSpPr>
          <p:nvPr>
            <p:ph sz="half" idx="1"/>
          </p:nvPr>
        </p:nvSpPr>
        <p:spPr>
          <a:xfrm>
            <a:off x="1097280" y="1845734"/>
            <a:ext cx="3959629" cy="5012266"/>
          </a:xfrm>
        </p:spPr>
        <p:txBody>
          <a:bodyPr>
            <a:normAutofit lnSpcReduction="10000"/>
          </a:bodyPr>
          <a:lstStyle/>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class automobile</a:t>
            </a:r>
          </a:p>
          <a:p>
            <a:r>
              <a:rPr lang="en-US" dirty="0" smtClean="0"/>
              <a:t>{</a:t>
            </a:r>
          </a:p>
          <a:p>
            <a:r>
              <a:rPr lang="en-US" dirty="0" smtClean="0"/>
              <a:t> public $color;</a:t>
            </a:r>
          </a:p>
          <a:p>
            <a:r>
              <a:rPr lang="en-US" dirty="0" smtClean="0"/>
              <a:t> public $make;</a:t>
            </a:r>
          </a:p>
          <a:p>
            <a:r>
              <a:rPr lang="en-US" dirty="0" smtClean="0"/>
              <a:t> public $speed=55;</a:t>
            </a:r>
          </a:p>
          <a:p>
            <a:r>
              <a:rPr lang="en-US" dirty="0" smtClean="0"/>
              <a:t> public function acc()</a:t>
            </a:r>
          </a:p>
          <a:p>
            <a:r>
              <a:rPr lang="en-US" dirty="0" smtClean="0"/>
              <a:t> {</a:t>
            </a:r>
          </a:p>
          <a:p>
            <a:r>
              <a:rPr lang="en-US" dirty="0" smtClean="0"/>
              <a:t>  $this-&gt;speed+=10;</a:t>
            </a:r>
          </a:p>
          <a:p>
            <a:r>
              <a:rPr lang="en-US" dirty="0" smtClean="0"/>
              <a:t>  echo $this-&gt;speed."&lt;</a:t>
            </a:r>
            <a:r>
              <a:rPr lang="en-US" dirty="0" err="1" smtClean="0"/>
              <a:t>br</a:t>
            </a:r>
            <a:r>
              <a:rPr lang="en-US" dirty="0" smtClean="0"/>
              <a:t>&gt;";</a:t>
            </a:r>
          </a:p>
          <a:p>
            <a:r>
              <a:rPr lang="en-US" dirty="0" smtClean="0"/>
              <a:t>  }</a:t>
            </a:r>
            <a:endParaRPr lang="en-US" dirty="0"/>
          </a:p>
        </p:txBody>
      </p:sp>
      <p:sp>
        <p:nvSpPr>
          <p:cNvPr id="4" name="Content Placeholder 3"/>
          <p:cNvSpPr>
            <a:spLocks noGrp="1"/>
          </p:cNvSpPr>
          <p:nvPr>
            <p:ph sz="half" idx="2"/>
          </p:nvPr>
        </p:nvSpPr>
        <p:spPr>
          <a:xfrm>
            <a:off x="5694218" y="1845734"/>
            <a:ext cx="3546764" cy="5178521"/>
          </a:xfrm>
        </p:spPr>
        <p:txBody>
          <a:bodyPr>
            <a:normAutofit lnSpcReduction="10000"/>
          </a:bodyPr>
          <a:lstStyle/>
          <a:p>
            <a:r>
              <a:rPr lang="en-US" dirty="0" smtClean="0"/>
              <a:t>public function make() {</a:t>
            </a:r>
          </a:p>
          <a:p>
            <a:r>
              <a:rPr lang="en-US" dirty="0" smtClean="0"/>
              <a:t>    $this-&gt;speed-=10;</a:t>
            </a:r>
          </a:p>
          <a:p>
            <a:r>
              <a:rPr lang="en-US" dirty="0" smtClean="0"/>
              <a:t>    echo $this-&gt;speed."&lt;</a:t>
            </a:r>
            <a:r>
              <a:rPr lang="en-US" dirty="0" err="1" smtClean="0"/>
              <a:t>br</a:t>
            </a:r>
            <a:r>
              <a:rPr lang="en-US" dirty="0" smtClean="0"/>
              <a:t>&gt;";</a:t>
            </a:r>
          </a:p>
          <a:p>
            <a:r>
              <a:rPr lang="en-US" dirty="0" smtClean="0"/>
              <a:t>}</a:t>
            </a:r>
          </a:p>
          <a:p>
            <a:r>
              <a:rPr lang="en-US" dirty="0" smtClean="0"/>
              <a:t> public function turn()</a:t>
            </a:r>
          </a:p>
          <a:p>
            <a:r>
              <a:rPr lang="en-US" dirty="0" smtClean="0"/>
              <a:t>{</a:t>
            </a:r>
          </a:p>
          <a:p>
            <a:r>
              <a:rPr lang="en-US" dirty="0" smtClean="0"/>
              <a:t> $this-&gt;make();</a:t>
            </a:r>
          </a:p>
          <a:p>
            <a:r>
              <a:rPr lang="en-US" dirty="0" smtClean="0"/>
              <a:t>echo "turning"."&lt;</a:t>
            </a:r>
            <a:r>
              <a:rPr lang="en-US" dirty="0" err="1" smtClean="0"/>
              <a:t>br</a:t>
            </a:r>
            <a:r>
              <a:rPr lang="en-US" dirty="0" smtClean="0"/>
              <a:t>&gt;";</a:t>
            </a:r>
          </a:p>
          <a:p>
            <a:r>
              <a:rPr lang="en-US" dirty="0" smtClean="0"/>
              <a:t>$this-&gt;acc();</a:t>
            </a:r>
          </a:p>
          <a:p>
            <a:r>
              <a:rPr lang="en-US" dirty="0" smtClean="0"/>
              <a:t>}</a:t>
            </a:r>
          </a:p>
          <a:p>
            <a:r>
              <a:rPr lang="en-US" dirty="0" smtClean="0"/>
              <a:t>}</a:t>
            </a:r>
          </a:p>
        </p:txBody>
      </p:sp>
      <p:sp>
        <p:nvSpPr>
          <p:cNvPr id="5" name="TextBox 4"/>
          <p:cNvSpPr txBox="1"/>
          <p:nvPr/>
        </p:nvSpPr>
        <p:spPr>
          <a:xfrm>
            <a:off x="8825345" y="1898073"/>
            <a:ext cx="2964873" cy="2308324"/>
          </a:xfrm>
          <a:prstGeom prst="rect">
            <a:avLst/>
          </a:prstGeom>
          <a:noFill/>
        </p:spPr>
        <p:txBody>
          <a:bodyPr wrap="square" rtlCol="0">
            <a:spAutoFit/>
          </a:bodyPr>
          <a:lstStyle/>
          <a:p>
            <a:r>
              <a:rPr lang="en-US" dirty="0" smtClean="0"/>
              <a:t> $car=new automobile();</a:t>
            </a:r>
          </a:p>
          <a:p>
            <a:r>
              <a:rPr lang="en-US" dirty="0" smtClean="0"/>
              <a:t>$car-&gt;acc();</a:t>
            </a:r>
          </a:p>
          <a:p>
            <a:r>
              <a:rPr lang="en-US" dirty="0" smtClean="0"/>
              <a:t>$car-&gt;turn();</a:t>
            </a:r>
          </a:p>
          <a:p>
            <a:r>
              <a:rPr lang="en-US" dirty="0" smtClean="0"/>
              <a:t>?&gt; </a:t>
            </a:r>
          </a:p>
          <a:p>
            <a:r>
              <a:rPr lang="en-US" b="1" u="sng" dirty="0" smtClean="0"/>
              <a:t>OUTPUT: </a:t>
            </a:r>
            <a:endParaRPr lang="en-US" dirty="0" smtClean="0"/>
          </a:p>
          <a:p>
            <a:r>
              <a:rPr lang="en-US" dirty="0" smtClean="0"/>
              <a:t>65</a:t>
            </a:r>
            <a:br>
              <a:rPr lang="en-US" dirty="0" smtClean="0"/>
            </a:br>
            <a:r>
              <a:rPr lang="en-US" dirty="0" smtClean="0"/>
              <a:t>55</a:t>
            </a:r>
            <a:br>
              <a:rPr lang="en-US" dirty="0" smtClean="0"/>
            </a:br>
            <a:r>
              <a:rPr lang="en-US" dirty="0" smtClean="0"/>
              <a:t>turn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 and destructor</a:t>
            </a:r>
            <a:endParaRPr lang="en-US" dirty="0"/>
          </a:p>
        </p:txBody>
      </p:sp>
      <p:sp>
        <p:nvSpPr>
          <p:cNvPr id="3" name="Content Placeholder 2"/>
          <p:cNvSpPr>
            <a:spLocks noGrp="1"/>
          </p:cNvSpPr>
          <p:nvPr>
            <p:ph sz="half" idx="1"/>
          </p:nvPr>
        </p:nvSpPr>
        <p:spPr>
          <a:xfrm>
            <a:off x="1097280" y="1845734"/>
            <a:ext cx="4937760" cy="4652048"/>
          </a:xfrm>
        </p:spPr>
        <p:txBody>
          <a:bodyPr>
            <a:normAutofit lnSpcReduction="10000"/>
          </a:bodyPr>
          <a:lstStyle/>
          <a:p>
            <a:r>
              <a:rPr lang="en-US" dirty="0" smtClean="0"/>
              <a:t>&lt;?</a:t>
            </a:r>
            <a:r>
              <a:rPr lang="en-US" dirty="0" err="1" smtClean="0"/>
              <a:t>php</a:t>
            </a:r>
            <a:endParaRPr lang="en-US" dirty="0" smtClean="0"/>
          </a:p>
          <a:p>
            <a:r>
              <a:rPr lang="en-US" dirty="0" smtClean="0"/>
              <a:t>echo "&lt;</a:t>
            </a:r>
            <a:r>
              <a:rPr lang="en-US" dirty="0" err="1" smtClean="0"/>
              <a:t>br</a:t>
            </a:r>
            <a:r>
              <a:rPr lang="en-US" dirty="0" smtClean="0"/>
              <a:t>&gt;" . "OUTPUT:" . "&lt;</a:t>
            </a:r>
            <a:r>
              <a:rPr lang="en-US" dirty="0" err="1" smtClean="0"/>
              <a:t>br</a:t>
            </a:r>
            <a:r>
              <a:rPr lang="en-US" dirty="0" smtClean="0"/>
              <a:t>&gt;";</a:t>
            </a:r>
          </a:p>
          <a:p>
            <a:r>
              <a:rPr lang="en-US" dirty="0" smtClean="0"/>
              <a:t>class Machine</a:t>
            </a:r>
          </a:p>
          <a:p>
            <a:r>
              <a:rPr lang="en-US" dirty="0" smtClean="0"/>
              <a:t>{</a:t>
            </a:r>
          </a:p>
          <a:p>
            <a:r>
              <a:rPr lang="en-US" dirty="0" smtClean="0"/>
              <a:t>function __construct()</a:t>
            </a:r>
          </a:p>
          <a:p>
            <a:r>
              <a:rPr lang="en-US" dirty="0" smtClean="0"/>
              <a:t>{</a:t>
            </a:r>
          </a:p>
          <a:p>
            <a:r>
              <a:rPr lang="en-US" dirty="0" smtClean="0"/>
              <a:t>echo "start"."&lt;BR&gt;";</a:t>
            </a:r>
          </a:p>
          <a:p>
            <a:r>
              <a:rPr lang="en-US" dirty="0" smtClean="0"/>
              <a:t>}</a:t>
            </a:r>
          </a:p>
          <a:p>
            <a:endParaRPr lang="en-US" dirty="0"/>
          </a:p>
        </p:txBody>
      </p:sp>
      <p:sp>
        <p:nvSpPr>
          <p:cNvPr id="4" name="Content Placeholder 3"/>
          <p:cNvSpPr>
            <a:spLocks noGrp="1"/>
          </p:cNvSpPr>
          <p:nvPr>
            <p:ph sz="half" idx="2"/>
          </p:nvPr>
        </p:nvSpPr>
        <p:spPr>
          <a:xfrm>
            <a:off x="6217920" y="1845734"/>
            <a:ext cx="4937760" cy="4610483"/>
          </a:xfrm>
        </p:spPr>
        <p:txBody>
          <a:bodyPr>
            <a:normAutofit lnSpcReduction="10000"/>
          </a:bodyPr>
          <a:lstStyle/>
          <a:p>
            <a:r>
              <a:rPr lang="en-US" dirty="0" smtClean="0"/>
              <a:t>function __destruct()</a:t>
            </a:r>
          </a:p>
          <a:p>
            <a:r>
              <a:rPr lang="en-US" dirty="0" smtClean="0"/>
              <a:t>{</a:t>
            </a:r>
          </a:p>
          <a:p>
            <a:r>
              <a:rPr lang="en-US" dirty="0" smtClean="0"/>
              <a:t>echo "end";</a:t>
            </a:r>
          </a:p>
          <a:p>
            <a:r>
              <a:rPr lang="en-US" dirty="0" smtClean="0"/>
              <a:t>}</a:t>
            </a:r>
          </a:p>
          <a:p>
            <a:r>
              <a:rPr lang="en-US" dirty="0" smtClean="0"/>
              <a:t>}</a:t>
            </a:r>
          </a:p>
          <a:p>
            <a:r>
              <a:rPr lang="en-US" dirty="0" smtClean="0"/>
              <a:t>$m=new Machine();</a:t>
            </a:r>
          </a:p>
          <a:p>
            <a:r>
              <a:rPr lang="en-US" dirty="0" smtClean="0"/>
              <a:t>unset($M);</a:t>
            </a:r>
          </a:p>
          <a:p>
            <a:r>
              <a:rPr lang="en-US" dirty="0" smtClean="0"/>
              <a:t>?&gt;</a:t>
            </a:r>
          </a:p>
          <a:p>
            <a:r>
              <a:rPr lang="en-US" b="1" u="sng" dirty="0" smtClean="0"/>
              <a:t>OUTPUT</a:t>
            </a:r>
            <a:r>
              <a:rPr lang="en-US" dirty="0" smtClean="0"/>
              <a:t>:</a:t>
            </a:r>
          </a:p>
          <a:p>
            <a:r>
              <a:rPr lang="en-US" dirty="0" smtClean="0"/>
              <a:t>start</a:t>
            </a:r>
            <a:br>
              <a:rPr lang="en-US" dirty="0" smtClean="0"/>
            </a:br>
            <a:r>
              <a:rPr lang="en-US" dirty="0" smtClean="0"/>
              <a:t>end</a:t>
            </a:r>
          </a:p>
          <a:p>
            <a:endParaRPr lang="en-US" dirty="0"/>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1661</TotalTime>
  <Words>738</Words>
  <Application>Microsoft Office PowerPoint</Application>
  <PresentationFormat>Custom</PresentationFormat>
  <Paragraphs>171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FUNCTION</vt:lpstr>
      <vt:lpstr>FUNCTION</vt:lpstr>
      <vt:lpstr>FUNCTION arguments with and without return </vt:lpstr>
      <vt:lpstr>DEFAULT ARGUMENTS</vt:lpstr>
      <vt:lpstr>DYNAMIC ARGUMENTS LIST.</vt:lpstr>
      <vt:lpstr>RECURSION</vt:lpstr>
      <vt:lpstr>CLASS</vt:lpstr>
      <vt:lpstr>CLASS</vt:lpstr>
      <vt:lpstr>constructor and destructor</vt:lpstr>
      <vt:lpstr>USE OF VISIBILTY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SUNIL</cp:lastModifiedBy>
  <cp:revision>61</cp:revision>
  <dcterms:created xsi:type="dcterms:W3CDTF">2014-10-04T19:01:41Z</dcterms:created>
  <dcterms:modified xsi:type="dcterms:W3CDTF">2022-05-02T10:09:55Z</dcterms:modified>
</cp:coreProperties>
</file>