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COMMUNICATION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SUNIL\Desktop\cell intro\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Cordless Telephones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419600" y="31242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52600" y="2895600"/>
            <a:ext cx="381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981200" y="2514600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828800" y="30480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1371600" y="3733800"/>
            <a:ext cx="116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Cordless</a:t>
            </a:r>
          </a:p>
          <a:p>
            <a:r>
              <a:rPr lang="en-US"/>
              <a:t>  Phone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4343400" y="36576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 unit</a:t>
            </a: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4572000" y="2514600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2"/>
          <p:cNvSpPr>
            <a:spLocks noChangeArrowheads="1"/>
          </p:cNvSpPr>
          <p:nvPr/>
        </p:nvSpPr>
        <p:spPr bwMode="auto">
          <a:xfrm rot="10800000">
            <a:off x="2438400" y="2590800"/>
            <a:ext cx="1676400" cy="457200"/>
          </a:xfrm>
          <a:prstGeom prst="lightningBol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6934200" y="2362200"/>
            <a:ext cx="1752600" cy="1905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PSTN </a:t>
            </a:r>
          </a:p>
          <a:p>
            <a:pPr algn="ctr"/>
            <a:r>
              <a:rPr lang="en-US"/>
              <a:t>Telephone</a:t>
            </a:r>
          </a:p>
          <a:p>
            <a:pPr algn="ctr"/>
            <a:r>
              <a:rPr lang="en-US"/>
              <a:t>Network</a:t>
            </a:r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>
            <a:off x="5562600" y="3352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Cordless Telephones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Characterized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Low mobility (in terms of range and speed)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Low power consumption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Two-way tetherless (wireless) voice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High circuit 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Low cost equipment, small form factor and long talk-time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No handoffs between base units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Appeared as analog devices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Digital devices appeared later with CT2, DECT standards in Europe and ISM band technologies in USA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Cordless Telephones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 homes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 public places where cordless phone base units are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Design Choices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Few users per MHz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Few users per base unit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Many base units are connected to only one handset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Large number of base units per usage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Short transmission range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Cordless Phone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more features</a:t>
            </a:r>
          </a:p>
          <a:p>
            <a:pPr lvl="1" eaLnBrk="1" hangingPunct="1"/>
            <a:r>
              <a:rPr lang="en-US" smtClean="0"/>
              <a:t>32 Kb/s adaptive differential pulse code modulation (ADPCM) digital speech encoding</a:t>
            </a:r>
          </a:p>
          <a:p>
            <a:pPr lvl="1" eaLnBrk="1" hangingPunct="1"/>
            <a:r>
              <a:rPr lang="en-US" smtClean="0"/>
              <a:t>Tx power &lt;= 10 mW</a:t>
            </a:r>
          </a:p>
          <a:p>
            <a:pPr lvl="1" eaLnBrk="1" hangingPunct="1"/>
            <a:r>
              <a:rPr lang="en-US" smtClean="0"/>
              <a:t>Low-complexity radio signal processing</a:t>
            </a:r>
          </a:p>
          <a:p>
            <a:pPr lvl="3" eaLnBrk="1" hangingPunct="1"/>
            <a:r>
              <a:rPr lang="en-US" smtClean="0"/>
              <a:t>No forward error correction (FEC) or whatsoever.</a:t>
            </a:r>
          </a:p>
          <a:p>
            <a:pPr lvl="1" eaLnBrk="1" hangingPunct="1"/>
            <a:r>
              <a:rPr lang="en-US" smtClean="0"/>
              <a:t>Low transmission delay &lt; 50ms</a:t>
            </a:r>
          </a:p>
          <a:p>
            <a:pPr lvl="1" eaLnBrk="1" hangingPunct="1"/>
            <a:r>
              <a:rPr lang="en-US" smtClean="0"/>
              <a:t>Simple Frequency Shift Modulation (FSK)</a:t>
            </a:r>
          </a:p>
          <a:p>
            <a:pPr lvl="1" eaLnBrk="1" hangingPunct="1"/>
            <a:r>
              <a:rPr lang="en-US" smtClean="0"/>
              <a:t>Time Division Duplex (TDD)</a:t>
            </a:r>
          </a:p>
          <a:p>
            <a:pPr lvl="3"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UNIL\Desktop\cell intro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UNIL\Desktop\cell intro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3999" cy="6977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UNIL\Desktop\cell intro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UNIL\Desktop\cell intro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SUNIL\Desktop\cell intro\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UNIL\Desktop\cell intro\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813"/>
            <a:ext cx="8915399" cy="681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Paging system</a:t>
            </a:r>
          </a:p>
        </p:txBody>
      </p:sp>
      <p:pic>
        <p:nvPicPr>
          <p:cNvPr id="26627" name="Picture 2066" descr="F1_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90600"/>
            <a:ext cx="8915400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SUNIL\Desktop\cell intro\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178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WIRELESS COMMUNICATION </vt:lpstr>
      <vt:lpstr>Slide 2</vt:lpstr>
      <vt:lpstr>Slide 3</vt:lpstr>
      <vt:lpstr>Slide 4</vt:lpstr>
      <vt:lpstr>Slide 5</vt:lpstr>
      <vt:lpstr>Slide 6</vt:lpstr>
      <vt:lpstr>Slide 7</vt:lpstr>
      <vt:lpstr>Paging system</vt:lpstr>
      <vt:lpstr>Slide 9</vt:lpstr>
      <vt:lpstr>Slide 10</vt:lpstr>
      <vt:lpstr>Cordless Telephones</vt:lpstr>
      <vt:lpstr>Cordless Telephones</vt:lpstr>
      <vt:lpstr>Cordless Telephones</vt:lpstr>
      <vt:lpstr>Cordless Phone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SYSTEM</dc:title>
  <dc:creator>SUNIL</dc:creator>
  <cp:lastModifiedBy>SUNIL</cp:lastModifiedBy>
  <cp:revision>11</cp:revision>
  <dcterms:created xsi:type="dcterms:W3CDTF">2006-08-16T00:00:00Z</dcterms:created>
  <dcterms:modified xsi:type="dcterms:W3CDTF">2022-01-22T08:23:47Z</dcterms:modified>
</cp:coreProperties>
</file>