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6D42-2AAB-43B8-B6BB-051B58F36B26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F270-5570-443C-A728-B0A2E047E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764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6D42-2AAB-43B8-B6BB-051B58F36B26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F270-5570-443C-A728-B0A2E047E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851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6D42-2AAB-43B8-B6BB-051B58F36B26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F270-5570-443C-A728-B0A2E047E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780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6D42-2AAB-43B8-B6BB-051B58F36B26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F270-5570-443C-A728-B0A2E047E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7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6D42-2AAB-43B8-B6BB-051B58F36B26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F270-5570-443C-A728-B0A2E047E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389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6D42-2AAB-43B8-B6BB-051B58F36B26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F270-5570-443C-A728-B0A2E047E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210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6D42-2AAB-43B8-B6BB-051B58F36B26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F270-5570-443C-A728-B0A2E047E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588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6D42-2AAB-43B8-B6BB-051B58F36B26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F270-5570-443C-A728-B0A2E047E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28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6D42-2AAB-43B8-B6BB-051B58F36B26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F270-5570-443C-A728-B0A2E047E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194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6D42-2AAB-43B8-B6BB-051B58F36B26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F270-5570-443C-A728-B0A2E047E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6D42-2AAB-43B8-B6BB-051B58F36B26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F270-5570-443C-A728-B0A2E047E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39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86D42-2AAB-43B8-B6BB-051B58F36B26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BF270-5570-443C-A728-B0A2E047E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19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pharmafactz.com/enzyme-kinetic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            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 FUNGAL DRUGS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Drugs used in the treatment of fungal infections)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825625"/>
            <a:ext cx="10980313" cy="4351338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origin:  Amphotericin B,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Nystatin,  Griseofulvin,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Natamycin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Pimaricin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Echinocandins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Synthetic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agents: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Antimetabolites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-Flu cytosine,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Allylamines-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Tolnaftate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Azoles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Imidazole: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Butaconazole,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Clotrimazole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Econazole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ketoconazole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Micozazole, 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Triazole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Intraconazole, fluconazole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7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741" y="0"/>
            <a:ext cx="10515600" cy="1828799"/>
          </a:xfrm>
        </p:spPr>
        <p:txBody>
          <a:bodyPr>
            <a:normAutofit/>
          </a:bodyPr>
          <a:lstStyle/>
          <a:p>
            <a:r>
              <a:rPr lang="en-US" dirty="0" smtClean="0"/>
              <a:t>   </a:t>
            </a: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POLYENE-ANTIBIOTICS</a:t>
            </a:r>
            <a:b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Polyenes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 by inserting themselves into cell membranes. This results in a rise in membrane permeability and loss of cytoplasmic constituents which is detrimental to fungal cell viability.</a:t>
            </a:r>
            <a:endParaRPr lang="en-US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42" y="2382592"/>
            <a:ext cx="8461420" cy="4475407"/>
          </a:xfrm>
        </p:spPr>
      </p:pic>
    </p:spTree>
    <p:extLst>
      <p:ext uri="{BB962C8B-B14F-4D97-AF65-F5344CB8AC3E}">
        <p14:creationId xmlns:p14="http://schemas.microsoft.com/office/powerpoint/2010/main" val="4138548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Azoles synthetic anti- fungal agents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Azole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antifungals are 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noncompetitive inhibitors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that exert their antifungal effects by binding to lanosterol 14 </a:t>
            </a:r>
            <a:r>
              <a:rPr lang="el-G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α-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demethylase, a key enzyme in the biosynthesis of ergosterol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986" y="1806598"/>
            <a:ext cx="8218867" cy="4850439"/>
          </a:xfrm>
        </p:spPr>
      </p:pic>
    </p:spTree>
    <p:extLst>
      <p:ext uri="{BB962C8B-B14F-4D97-AF65-F5344CB8AC3E}">
        <p14:creationId xmlns:p14="http://schemas.microsoft.com/office/powerpoint/2010/main" val="1636806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Triazole- antifungal agents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045" y="1584101"/>
            <a:ext cx="8255357" cy="4914834"/>
          </a:xfrm>
        </p:spPr>
      </p:pic>
    </p:spTree>
    <p:extLst>
      <p:ext uri="{BB962C8B-B14F-4D97-AF65-F5344CB8AC3E}">
        <p14:creationId xmlns:p14="http://schemas.microsoft.com/office/powerpoint/2010/main" val="1184548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62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              ANTI FUNGAL DRUGS        (Drugs used in the treatment of fungal infections)</vt:lpstr>
      <vt:lpstr>   POLYENE-ANTIBIOTICS Polyenes work by inserting themselves into cell membranes. This results in a rise in membrane permeability and loss of cytoplasmic constituents which is detrimental to fungal cell viability.</vt:lpstr>
      <vt:lpstr>            Azoles synthetic anti- fungal agents Azole antifungals are noncompetitive inhibitors that exert their antifungal effects by binding to lanosterol 14 α-demethylase, a key enzyme in the biosynthesis of ergosterol</vt:lpstr>
      <vt:lpstr>                    Triazole- antifungal agents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mypc</dc:creator>
  <cp:lastModifiedBy>mypc</cp:lastModifiedBy>
  <cp:revision>8</cp:revision>
  <dcterms:created xsi:type="dcterms:W3CDTF">2022-05-17T21:45:16Z</dcterms:created>
  <dcterms:modified xsi:type="dcterms:W3CDTF">2022-05-17T22:39:38Z</dcterms:modified>
</cp:coreProperties>
</file>