
<file path=[Content_Types].xml><?xml version="1.0" encoding="utf-8"?>
<Types xmlns="http://schemas.openxmlformats.org/package/2006/content-types"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74" r:id="rId5"/>
    <p:sldId id="275" r:id="rId6"/>
    <p:sldId id="276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altLang="en-US" sz="4000" b="1" dirty="0">
                <a:latin typeface="Times New Roman" panose="02020603050405020304" charset="0"/>
                <a:cs typeface="Times New Roman" panose="02020603050405020304" charset="0"/>
              </a:rPr>
              <a:t>Subject: Computer Graphics and Multimedia Applications</a:t>
            </a:r>
            <a:br>
              <a:rPr lang="en-IN" altLang="en-US" sz="4000" b="1" dirty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IN" altLang="en-US" sz="4000" b="1" dirty="0">
                <a:latin typeface="Times New Roman" panose="02020603050405020304" charset="0"/>
                <a:cs typeface="Times New Roman" panose="02020603050405020304" charset="0"/>
              </a:rPr>
              <a:t>Code: BCA401N</a:t>
            </a:r>
            <a:br>
              <a:rPr lang="en-IN" altLang="en-US" sz="4000" b="1" dirty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IN" altLang="en-US" sz="4000" b="1" dirty="0">
                <a:latin typeface="Times New Roman" panose="02020603050405020304" charset="0"/>
                <a:cs typeface="Times New Roman" panose="02020603050405020304" charset="0"/>
              </a:rPr>
              <a:t>Lecture 16</a:t>
            </a:r>
            <a:br>
              <a:rPr lang="en-IN" altLang="en-US" sz="4000" dirty="0">
                <a:latin typeface="Times New Roman" panose="02020603050405020304" charset="0"/>
                <a:cs typeface="Times New Roman" panose="02020603050405020304" charset="0"/>
              </a:rPr>
            </a:br>
            <a:endParaRPr lang="en-IN" altLang="en-US" sz="40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IN" altLang="en-US" b="1"/>
              <a:t>BY</a:t>
            </a:r>
            <a:endParaRPr lang="en-IN" altLang="en-US" b="1"/>
          </a:p>
          <a:p>
            <a:r>
              <a:rPr lang="en-IN" altLang="en-US" b="1"/>
              <a:t>Dr MAYUR RAHUL</a:t>
            </a:r>
            <a:endParaRPr lang="en-IN" altLang="en-US" b="1"/>
          </a:p>
          <a:p>
            <a:r>
              <a:rPr lang="en-IN" altLang="en-US" b="1"/>
              <a:t>(E762)</a:t>
            </a:r>
            <a:endParaRPr lang="en-IN" altLang="en-US" b="1"/>
          </a:p>
          <a:p>
            <a:r>
              <a:rPr lang="en-IN" altLang="en-US" b="1"/>
              <a:t>DEPARTMENT OF COMPUTER APPLICATION</a:t>
            </a:r>
            <a:endParaRPr lang="en-IN" altLang="en-US" b="1"/>
          </a:p>
          <a:p>
            <a:r>
              <a:rPr lang="en-IN" altLang="en-US" b="1"/>
              <a:t>UIET, CSJM UNIVERSITY, KANPUR</a:t>
            </a:r>
            <a:endParaRPr lang="en-IN" altLang="en-US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 sz="2800" b="1">
                <a:latin typeface="Times New Roman" panose="02020603050405020304" charset="0"/>
                <a:cs typeface="Times New Roman" panose="02020603050405020304" charset="0"/>
              </a:rPr>
              <a:t>OUTLINE</a:t>
            </a:r>
            <a:endParaRPr lang="en-IN" altLang="en-US" sz="28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just">
              <a:buNone/>
            </a:pPr>
            <a:r>
              <a:rPr lang="en-IN" sz="3200" b="1">
                <a:latin typeface="Times New Roman" panose="02020603050405020304" charset="0"/>
                <a:cs typeface="Times New Roman" panose="02020603050405020304" charset="0"/>
              </a:rPr>
              <a:t>Representing curves and surfaces </a:t>
            </a:r>
            <a:endParaRPr lang="en-IN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IN" sz="32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IN" sz="3200">
                <a:latin typeface="Times New Roman" panose="02020603050405020304" charset="0"/>
                <a:cs typeface="Times New Roman" panose="02020603050405020304" charset="0"/>
              </a:rPr>
              <a:t>Polygonal meshes</a:t>
            </a:r>
            <a:endParaRPr lang="en-IN" sz="32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IN" sz="3200">
                <a:latin typeface="Times New Roman" panose="02020603050405020304" charset="0"/>
                <a:cs typeface="Times New Roman" panose="02020603050405020304" charset="0"/>
              </a:rPr>
              <a:t> Parametric curves and surfaces</a:t>
            </a:r>
            <a:endParaRPr lang="en-IN" sz="32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IN" sz="3200">
                <a:latin typeface="Times New Roman" panose="02020603050405020304" charset="0"/>
                <a:cs typeface="Times New Roman" panose="02020603050405020304" charset="0"/>
              </a:rPr>
              <a:t> Quadric surfaces</a:t>
            </a:r>
            <a:endParaRPr lang="en-IN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endParaRPr lang="en-IN" sz="3200" b="1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 b="1">
                <a:latin typeface="Times New Roman" panose="02020603050405020304" charset="0"/>
                <a:cs typeface="Times New Roman" panose="02020603050405020304" charset="0"/>
              </a:rPr>
              <a:t>Polygon Mesh</a:t>
            </a:r>
            <a:endParaRPr lang="en-IN" altLang="en-US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p>
            <a:pPr algn="just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A polygon mesh is a set of connected polygonally bounded planar surfaces.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A mesh can be used to represent polygonal objects in a natural manner. 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A mesh can also be used to approximate a curved surface.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6424295" y="1825625"/>
            <a:ext cx="4676775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 b="1">
                <a:latin typeface="Times New Roman" panose="02020603050405020304" charset="0"/>
                <a:cs typeface="Times New Roman" panose="02020603050405020304" charset="0"/>
              </a:rPr>
              <a:t>Parametric Curve</a:t>
            </a:r>
            <a:endParaRPr lang="en-IN" altLang="en-US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0000"/>
          </a:bodyPr>
          <a:p>
            <a:pPr algn="just">
              <a:buFont typeface="Arial" panose="020B0604020202020204" pitchFamily="34" charset="0"/>
              <a:buChar char="•"/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A parametric polynomial curve is used to represent a 3D curve. 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Points (x, y, z) on the curve are defined by three polynomials, one each for x, y, z. 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The polynomials are in one parameter, t. 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Typically, a third degree polynomial is used which produces a cubic curve.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This figure depicts a Bezier curve.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6194425" y="1690370"/>
            <a:ext cx="4775200" cy="463994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 b="1"/>
              <a:t>Parametric Patches (surfaces)</a:t>
            </a:r>
            <a:endParaRPr lang="en-IN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/>
          </a:bodyPr>
          <a:p>
            <a:pPr algn="just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A parametric bivariate polynomial surface patch is used to represent a 3D curved surface.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 Points on the patch are defined by three bivariate polynomials, one each for x, y, z. 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The boundaries of the patch are parametric curves. 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Typically, a third degree bivariate polynomial is used which produces a bicubic patch. 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This is a much more efficient representation of a curved surface than a polygon mesh (fewer parametric patches needed for accuracy). 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This figure depicts a Bezier surface.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7" name="Content Placeholder 6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6019800" y="1916430"/>
            <a:ext cx="4921885" cy="387540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 sz="2800" b="1">
                <a:latin typeface="Times New Roman" panose="02020603050405020304" charset="0"/>
                <a:cs typeface="Times New Roman" panose="02020603050405020304" charset="0"/>
              </a:rPr>
              <a:t>REFERENCES</a:t>
            </a:r>
            <a:endParaRPr lang="en-IN" altLang="en-US" sz="28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https://www.tutorialspoint.com/dbms/dbms_overview.htm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https://www.studytonight.com/dbms/database-model.php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IN" altLang="en-US" sz="2000">
                <a:latin typeface="Times New Roman" panose="02020603050405020304" charset="0"/>
                <a:cs typeface="Times New Roman" panose="02020603050405020304" charset="0"/>
              </a:rPr>
              <a:t>https://www.geeksforgeeks.org/introduction-of-process-synchronization/\</a:t>
            </a:r>
            <a:endParaRPr lang="en-IN" alt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IN" altLang="en-US" sz="2000">
                <a:latin typeface="Times New Roman" panose="02020603050405020304" charset="0"/>
                <a:cs typeface="Times New Roman" panose="02020603050405020304" charset="0"/>
              </a:rPr>
              <a:t>https://www.javatpoint.com/os-process-synchronization-introduction</a:t>
            </a:r>
            <a:endParaRPr lang="en-IN" alt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1562</Words>
  <Application>WPS Presentation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Calibri Light</vt:lpstr>
      <vt:lpstr>Office Theme</vt:lpstr>
      <vt:lpstr>Subject: Operating System Code: BCA402N Lecture 16 </vt:lpstr>
      <vt:lpstr>OUTLINE</vt:lpstr>
      <vt:lpstr>Introduction</vt:lpstr>
      <vt:lpstr>Categories of process</vt:lpstr>
      <vt:lpstr>Race condition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SUBJECT:INTRODUCTION TO DBMS CODE: BCA501N UNIT:I,II </dc:title>
  <dc:creator>This Pc</dc:creator>
  <cp:lastModifiedBy>This Pc</cp:lastModifiedBy>
  <cp:revision>10</cp:revision>
  <dcterms:created xsi:type="dcterms:W3CDTF">2021-11-14T14:14:00Z</dcterms:created>
  <dcterms:modified xsi:type="dcterms:W3CDTF">2022-04-19T08:14:12Z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