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7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1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9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7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8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8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0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4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8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3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76F80-8F0F-4493-932E-9FDF7A446066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3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610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BASICITY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AMINES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COMPARISION</a:t>
            </a: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 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85800"/>
            <a:ext cx="8991600" cy="5791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Kb= [NH3+] [OH-]/[R-NH2]</a:t>
            </a:r>
          </a:p>
          <a:p>
            <a:pPr algn="l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Kb= Basicity constant defined as the concentration of product of ionized and unionized form of  amine</a:t>
            </a:r>
          </a:p>
          <a:p>
            <a:pPr algn="l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greater the Kb value  higher the basicity.</a:t>
            </a:r>
          </a:p>
          <a:p>
            <a:pPr algn="l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Greater the presence of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releasing alky group higher the sharing of lone pair of electron present in nitrogen</a:t>
            </a:r>
          </a:p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Kb values and basicity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expressed in (gram per mole) :</a:t>
            </a:r>
          </a:p>
          <a:p>
            <a:pPr algn="l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Ammonia:                 NH3          =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1.8 ×10-5</a:t>
            </a:r>
          </a:p>
          <a:p>
            <a:pPr algn="l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Methyl amine:          CH3NH2  =37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10-5</a:t>
            </a:r>
          </a:p>
          <a:p>
            <a:pPr algn="l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Dimethyl amine:      (CH3)NH  =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 10-5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Trimethyl amine       (CH3)3N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=6.7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10-5</a:t>
            </a:r>
          </a:p>
          <a:p>
            <a:pPr algn="l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amine is stronger than ammonia   (lone pair electron easily available in primary amine)</a:t>
            </a:r>
          </a:p>
          <a:p>
            <a:pPr algn="l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Here, secondary amine is stronger than primary amine</a:t>
            </a:r>
          </a:p>
          <a:p>
            <a:pPr algn="l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tertiary amine is weaker than both primary and secondary amine. This is due to the presence of three electron releasing alky group gives electron crowding.</a:t>
            </a:r>
          </a:p>
        </p:txBody>
      </p:sp>
    </p:spTree>
    <p:extLst>
      <p:ext uri="{BB962C8B-B14F-4D97-AF65-F5344CB8AC3E}">
        <p14:creationId xmlns:p14="http://schemas.microsoft.com/office/powerpoint/2010/main" val="345734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573" y="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QUALITATIVE TESTS FOR ALIPHATIC AMINES: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 with nitrous acid (HNO2)</a:t>
            </a:r>
          </a:p>
          <a:p>
            <a:pPr marL="457200" indent="-457200">
              <a:buAutoNum type="arabicPeriod"/>
            </a:pP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amine=yellow color gas formation due to nitrogen gas (N2)</a:t>
            </a:r>
          </a:p>
          <a:p>
            <a:pPr marL="457200" indent="-457200">
              <a:buAutoNum type="arabicPeriod"/>
            </a:pP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amine=yellow oily layer of due to the formation of N-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nitroso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diethyl amine</a:t>
            </a:r>
          </a:p>
          <a:p>
            <a:pPr marL="457200" indent="-457200">
              <a:buAutoNum type="arabicPeriod"/>
            </a:pP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Tertiary amine=formation of soluble  tri- ethyl ammonium nitrite but no visible reaction</a:t>
            </a:r>
          </a:p>
          <a:p>
            <a:pPr marL="0" indent="0">
              <a:buNone/>
            </a:pP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Reaction with </a:t>
            </a: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benzene sulphonyl chloride  (C6H5 SO2-Cl)</a:t>
            </a:r>
          </a:p>
          <a:p>
            <a:pPr marL="0" indent="0">
              <a:buNone/>
            </a:pP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(HINSBERG REACTION)</a:t>
            </a:r>
          </a:p>
          <a:p>
            <a:pPr marL="0" indent="0">
              <a:buNone/>
            </a:pP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Primary amine= ppt ( soluble in NaOH)</a:t>
            </a:r>
          </a:p>
          <a:p>
            <a:pPr marL="0" indent="0">
              <a:buNone/>
            </a:pP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Secondary amine=ppt(insoluble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</a:p>
          <a:p>
            <a:pPr marL="0" indent="0">
              <a:buNone/>
            </a:pP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Tertiary amine= do not give reaction </a:t>
            </a:r>
          </a:p>
          <a:p>
            <a:pPr marL="457200" indent="-457200"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5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6"/>
            <a:ext cx="8229600" cy="678872"/>
          </a:xfrm>
        </p:spPr>
        <p:txBody>
          <a:bodyPr>
            <a:normAutofit fontScale="90000"/>
          </a:bodyPr>
          <a:lstStyle/>
          <a:p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CARBYLAMINE 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TEST: 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 CHCl3+2KOH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845128"/>
            <a:ext cx="8922327" cy="6012872"/>
          </a:xfrm>
        </p:spPr>
        <p:txBody>
          <a:bodyPr>
            <a:normAutofit/>
          </a:bodyPr>
          <a:lstStyle/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amine = gives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iso-cyanide  R-NC [carbylamines]</a:t>
            </a:r>
          </a:p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(Also known as  iso-nitrile)</a:t>
            </a:r>
          </a:p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and tertiary amines =do not gives reaction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82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280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 BASICITY OF AMINES: COMPARISION   </vt:lpstr>
      <vt:lpstr> QUALITATIVE TESTS FOR ALIPHATIC AMINES:   </vt:lpstr>
      <vt:lpstr>CARBYLAMINE TEST:  WITH  CHCl3+2KOH 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SULPHONAMIDES (SULPHA DRUGS) are group of synthetic chemical agents derived from Para amino benzene sulphanilamide (PABS=B), is also known as sulphanilamide which contain –SO2NH2 group. Discovered in 1939 by Domagk in Germany, these agents opened the Morden era of chemotherapy.</dc:title>
  <dc:creator>mypc</dc:creator>
  <cp:lastModifiedBy>mypc</cp:lastModifiedBy>
  <cp:revision>46</cp:revision>
  <dcterms:created xsi:type="dcterms:W3CDTF">2020-08-17T01:34:40Z</dcterms:created>
  <dcterms:modified xsi:type="dcterms:W3CDTF">2022-05-26T12:12:07Z</dcterms:modified>
</cp:coreProperties>
</file>