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9E179-4E82-4D4F-A119-196CA3713CD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20207-3F2E-4666-BE32-4E8D3E1008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Binding of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6400800" cy="17526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Kalpana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School of Pharmaceutical sciences,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CSJMU (26/4/22)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dirty="0" smtClean="0"/>
              <a:t>Protein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 interact with several tissue component such as </a:t>
            </a:r>
          </a:p>
          <a:p>
            <a:pPr lvl="4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a) Blood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		b)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Extravascular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tissues.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blood interact with blood components such as plasma protein , RBC.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 formation make the drug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Pharmacokinetical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pharmacodynamically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inert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Increases half life of drug.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Binding : Reversible , irreversible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reversible binding involves : ionic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hydrohen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vssnder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force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irreversible binding involves : ionic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hydrohen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vssnder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force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 Plasma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Plasma protein: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serum albumin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Glycoprotein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Lipoprotein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Globulin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Binding of drugs to blood cells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Haemoglobin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Carbonic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anhydrase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membrane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 albumin serum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Molecular weight : 6500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contributes 59% of to binding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capacittal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plasma with large binding capacity.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Weakly acidic drugs bind to HAS.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4 binding sites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Site I: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Warfarin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azapropazone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binding site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Site II : Diazepam binding site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Site III: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digitoxin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binding site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Site IV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Tamoxifen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binding site.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Site I and Site 2 are major binding sites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Site 3 and site 4 are  only for few drugs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8362"/>
          </a:xfrm>
        </p:spPr>
        <p:txBody>
          <a:bodyPr/>
          <a:lstStyle/>
          <a:p>
            <a:r>
              <a:rPr lang="en-US" dirty="0" smtClean="0"/>
              <a:t>Glycoprotein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orosomucoid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Molecular weight 44000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-0.04 to .1 gm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Binds to basic drugs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imipramine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nortryptiline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lidocaine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Quinidine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Propranolol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Lipoprotein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binding of drugs involve hydrophobic bond.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Lipoprotein binds to drugs that  have high lipid content HAS and glycoprotein.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Chylomicron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VLDL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LDL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HDL.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Core of macromolecules consists of triglycerides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cholesteryl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ester and outside is made of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apoprotein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Globulin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Plasma globulins are: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globulin: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transcortin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specially binds to corticosteroid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globulin: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Ceruloplasmin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vitamin A,D ,E,K binds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globulin;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binds to ferrous ion 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globulin: Binds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carotenoids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globulin binds specifically  to  antigen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Binding of drugs to tissues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 can bind to various tissues.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Protein binding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increases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Tissue binding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decreases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may be reversible or irreversible ( oxidation products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paracetamol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influence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localizatiocityn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 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Perfusion rate, pH, properties of drug,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lipophilicity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paracetamol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liver,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chloroquine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hairs,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skin,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eyes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Biopharmaceutics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Pharmacokinetics: DM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Brahamankar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Jaiswal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342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Binding of Drugs</vt:lpstr>
      <vt:lpstr>Protein binding</vt:lpstr>
      <vt:lpstr> Plasma Proteins</vt:lpstr>
      <vt:lpstr>Human  albumin serum</vt:lpstr>
      <vt:lpstr>Glycoprotein</vt:lpstr>
      <vt:lpstr>Lipoprotein</vt:lpstr>
      <vt:lpstr>Globulin </vt:lpstr>
      <vt:lpstr>Binding of drugs to tissues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Binding of Drugs</dc:title>
  <dc:creator>QUICK</dc:creator>
  <cp:lastModifiedBy>QUICK</cp:lastModifiedBy>
  <cp:revision>1</cp:revision>
  <dcterms:created xsi:type="dcterms:W3CDTF">2022-04-29T09:57:51Z</dcterms:created>
  <dcterms:modified xsi:type="dcterms:W3CDTF">2022-04-29T10:07:40Z</dcterms:modified>
</cp:coreProperties>
</file>