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AA79-A640-4F0F-989B-1CC4C9FFA41D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64E86-5D59-4066-B9B9-218C3A904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AA79-A640-4F0F-989B-1CC4C9FFA41D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64E86-5D59-4066-B9B9-218C3A904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AA79-A640-4F0F-989B-1CC4C9FFA41D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64E86-5D59-4066-B9B9-218C3A904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AA79-A640-4F0F-989B-1CC4C9FFA41D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64E86-5D59-4066-B9B9-218C3A904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AA79-A640-4F0F-989B-1CC4C9FFA41D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64E86-5D59-4066-B9B9-218C3A904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AA79-A640-4F0F-989B-1CC4C9FFA41D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64E86-5D59-4066-B9B9-218C3A904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AA79-A640-4F0F-989B-1CC4C9FFA41D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64E86-5D59-4066-B9B9-218C3A904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AA79-A640-4F0F-989B-1CC4C9FFA41D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64E86-5D59-4066-B9B9-218C3A904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AA79-A640-4F0F-989B-1CC4C9FFA41D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64E86-5D59-4066-B9B9-218C3A904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AA79-A640-4F0F-989B-1CC4C9FFA41D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64E86-5D59-4066-B9B9-218C3A904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AA79-A640-4F0F-989B-1CC4C9FFA41D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64E86-5D59-4066-B9B9-218C3A904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7AA79-A640-4F0F-989B-1CC4C9FFA41D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64E86-5D59-4066-B9B9-218C3A904A8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Distribution of Drugs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886200"/>
            <a:ext cx="6400800" cy="1752600"/>
          </a:xfrm>
        </p:spPr>
        <p:txBody>
          <a:bodyPr/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Kalpana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School of Pharmaceutical sciences,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CSJMU (23/4/22)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Disposition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tends to lower the Plasma concentration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Two major drug disposition process are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 Distribution	B) Elimination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Distribution: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Involves reversible transfer of a drug between compartments or between blood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extravascular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fluids and tissues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Elimination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consist of two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processess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514350" indent="-514350">
              <a:buAutoNum type="arabi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Biotransformation  (Metabolism)</a:t>
            </a:r>
          </a:p>
          <a:p>
            <a:pPr marL="514350" indent="-514350">
              <a:buAutoNum type="arabi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Excretion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Distribution is a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passive Process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Pharmacological action depends 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at the site of distribution so distribution plays imp role</a:t>
            </a:r>
          </a:p>
          <a:p>
            <a:pPr marL="514350" indent="-514350">
              <a:buFont typeface="Wingdings" pitchFamily="2" charset="2"/>
              <a:buChar char="ü"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Distribution of drug is not uniform through out the body.nts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rate and extent of distribution varies to various tissues.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difference in distribution is due to various no. of factors.</a:t>
            </a:r>
          </a:p>
          <a:p>
            <a:pPr marL="514350" indent="-514350">
              <a:buAutoNum type="arabi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Tissue Permeability</a:t>
            </a:r>
          </a:p>
          <a:p>
            <a:pPr marL="514350" indent="-514350">
              <a:buAutoNum type="arabicParenR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Organ / tissue size  perfusion rate</a:t>
            </a:r>
          </a:p>
          <a:p>
            <a:pPr marL="514350" indent="-514350">
              <a:buAutoNum type="arabicParenR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Binding of drug to tissue components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Blood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componens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extravascular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tissue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protiens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arenR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Miscellaneous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Age, obesity, diet, disease state, Drug interaction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Tissue permeability Factor: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blood flow to entire body is were rapid ands uniform than difference in degree of distribution is  called Tissue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permability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rate limited 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depends on 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Physicochemical properties of drug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Physiological barriers.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Physiochemical  properties of the drug are:</a:t>
            </a:r>
          </a:p>
          <a:p>
            <a:pPr>
              <a:buFont typeface="Wingdings" pitchFamily="2" charset="2"/>
              <a:buChar char="v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Molecular size</a:t>
            </a:r>
          </a:p>
          <a:p>
            <a:pPr>
              <a:buFont typeface="Wingdings" pitchFamily="2" charset="2"/>
              <a:buChar char="v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Degree of Ionization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Partition coefficient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Physiological barriers: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Simple capillary endothelial barrier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Simple cell membrane barrier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Blood brain barrier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Cerebrospinal fluid barrier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Placental barrier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Blood testis barrier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8683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Organ / Tissue perfusion rate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059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Distribution is :</a:t>
            </a:r>
          </a:p>
          <a:p>
            <a:pPr>
              <a:buNone/>
            </a:pPr>
            <a:r>
              <a:rPr lang="en-US" b="1" dirty="0" smtClean="0"/>
              <a:t>Permeability rate limited:</a:t>
            </a:r>
          </a:p>
          <a:p>
            <a:pPr>
              <a:buNone/>
            </a:pPr>
            <a:r>
              <a:rPr lang="en-US" dirty="0" smtClean="0"/>
              <a:t> a)polar, ionic water soluble drugs</a:t>
            </a:r>
          </a:p>
          <a:p>
            <a:pPr>
              <a:buNone/>
            </a:pPr>
            <a:r>
              <a:rPr lang="en-US" dirty="0" smtClean="0"/>
              <a:t>b) Highly selective membrane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Perfusion rate limited:</a:t>
            </a:r>
          </a:p>
          <a:p>
            <a:pPr>
              <a:buNone/>
            </a:pPr>
            <a:r>
              <a:rPr lang="en-US" dirty="0" smtClean="0"/>
              <a:t>Drugs highly </a:t>
            </a:r>
            <a:r>
              <a:rPr lang="en-US" dirty="0" err="1" smtClean="0"/>
              <a:t>lipophilic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Drugs diffusing with highly permeable membrane.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Miscellaneous factors:</a:t>
            </a:r>
          </a:p>
          <a:p>
            <a:pPr>
              <a:lnSpc>
                <a:spcPct val="150000"/>
              </a:lnSpc>
              <a:buNone/>
            </a:pPr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Age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Pregnancy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Obesity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Diet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Disease state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Drug interaction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 THANK YOU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243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Distribution of Drugs</vt:lpstr>
      <vt:lpstr>Slide 2</vt:lpstr>
      <vt:lpstr>Slide 3</vt:lpstr>
      <vt:lpstr>Slide 4</vt:lpstr>
      <vt:lpstr>Slide 5</vt:lpstr>
      <vt:lpstr>Organ / Tissue perfusion rate</vt:lpstr>
      <vt:lpstr>Slide 7</vt:lpstr>
      <vt:lpstr>Slide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Distribution of Drugs</dc:title>
  <dc:creator>QUICK</dc:creator>
  <cp:lastModifiedBy>QUICK</cp:lastModifiedBy>
  <cp:revision>1</cp:revision>
  <dcterms:created xsi:type="dcterms:W3CDTF">2022-04-28T07:05:48Z</dcterms:created>
  <dcterms:modified xsi:type="dcterms:W3CDTF">2022-04-28T07:07:20Z</dcterms:modified>
</cp:coreProperties>
</file>