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152"/>
            <a:ext cx="9144000" cy="2253803"/>
          </a:xfrm>
        </p:spPr>
        <p:txBody>
          <a:bodyPr>
            <a:normAutofit/>
          </a:bodyPr>
          <a:lstStyle/>
          <a:p>
            <a:r>
              <a:rPr lang="en-US" b="1" dirty="0" smtClean="0"/>
              <a:t>Condensation reactions</a:t>
            </a:r>
            <a:br>
              <a:rPr lang="en-US" b="1" dirty="0" smtClean="0"/>
            </a:br>
            <a:r>
              <a:rPr lang="en-US" sz="4400" dirty="0"/>
              <a:t>(for carbonyl compounds)</a:t>
            </a:r>
            <a:br>
              <a:rPr lang="en-US" sz="4400" dirty="0"/>
            </a:b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28801"/>
            <a:ext cx="9144000" cy="4069724"/>
          </a:xfrm>
        </p:spPr>
        <p:txBody>
          <a:bodyPr/>
          <a:lstStyle/>
          <a:p>
            <a:r>
              <a:rPr lang="en-US" dirty="0" smtClean="0"/>
              <a:t>1. Aldol condensation </a:t>
            </a:r>
          </a:p>
          <a:p>
            <a:r>
              <a:rPr lang="en-US" dirty="0" smtClean="0"/>
              <a:t>    2. Benzoin condensation  </a:t>
            </a:r>
          </a:p>
          <a:p>
            <a:r>
              <a:rPr lang="en-US" dirty="0" smtClean="0"/>
              <a:t>   3. Perkins </a:t>
            </a:r>
            <a:r>
              <a:rPr lang="en-US" dirty="0" smtClean="0"/>
              <a:t>condensation</a:t>
            </a:r>
          </a:p>
          <a:p>
            <a:r>
              <a:rPr lang="en-US" dirty="0" smtClean="0"/>
              <a:t>Two molecules are combined to form a single molecule with a loss of small molecule like water also known as dehydration synthesis .</a:t>
            </a:r>
            <a:r>
              <a:rPr lang="en-US" dirty="0" smtClean="0"/>
              <a:t>The </a:t>
            </a:r>
            <a:r>
              <a:rPr lang="en-US" dirty="0" smtClean="0"/>
              <a:t>resulting compound is made up of  small number of reacting molecules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9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10515600" cy="100455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1. </a:t>
            </a:r>
            <a:r>
              <a:rPr lang="en-US" b="1" dirty="0" smtClean="0"/>
              <a:t>Aldol </a:t>
            </a:r>
            <a:r>
              <a:rPr lang="en-US" b="1" dirty="0"/>
              <a:t>condensation (for carbonyl compounds)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CHO/CO in the presence of base: NaOH/K2CO3/ or acid: </a:t>
            </a:r>
            <a:r>
              <a:rPr lang="en-US" dirty="0" err="1" smtClean="0"/>
              <a:t>Hcl</a:t>
            </a:r>
            <a:r>
              <a:rPr lang="en-US" dirty="0" smtClean="0"/>
              <a:t> undergoes condensation reaction to form syrupy liquid </a:t>
            </a:r>
          </a:p>
          <a:p>
            <a:r>
              <a:rPr lang="en-US" dirty="0" smtClean="0"/>
              <a:t>(</a:t>
            </a:r>
            <a:r>
              <a:rPr lang="el-GR" dirty="0" smtClean="0"/>
              <a:t>α</a:t>
            </a:r>
            <a:r>
              <a:rPr lang="en-US" dirty="0" smtClean="0"/>
              <a:t>-hydrogen involved)</a:t>
            </a:r>
          </a:p>
          <a:p>
            <a:r>
              <a:rPr lang="en-US" dirty="0" smtClean="0"/>
              <a:t>2 CH3-CHO ------CH3 -CH(OH)-CH2-CHO     Yield: (50%)</a:t>
            </a:r>
          </a:p>
          <a:p>
            <a:r>
              <a:rPr lang="en-US" dirty="0" smtClean="0"/>
              <a:t>Reaction takes place in 2 steps with the formation of carbaion</a:t>
            </a:r>
          </a:p>
          <a:p>
            <a:r>
              <a:rPr lang="en-US" dirty="0" smtClean="0"/>
              <a:t>On heating Aldol eliminates H2O to form unsaturated compound</a:t>
            </a:r>
          </a:p>
          <a:p>
            <a:r>
              <a:rPr lang="en-US" dirty="0" smtClean="0"/>
              <a:t>Example:3-hydroxy-butanal, yield- CH3-CH=CH-CHO [crotonaldehyde]</a:t>
            </a:r>
          </a:p>
          <a:p>
            <a:r>
              <a:rPr lang="en-US" dirty="0" smtClean="0"/>
              <a:t>Aldol condensation occur between identical or different CHO/CO compounds </a:t>
            </a:r>
          </a:p>
          <a:p>
            <a:r>
              <a:rPr lang="en-US" dirty="0" smtClean="0"/>
              <a:t>In case of acetaldehyde CH3CHO Yield-  </a:t>
            </a:r>
            <a:r>
              <a:rPr lang="el-GR" dirty="0" smtClean="0"/>
              <a:t>β</a:t>
            </a:r>
            <a:r>
              <a:rPr lang="en-US" dirty="0" smtClean="0"/>
              <a:t>-hydroxy ketone In presence of Ba(OH)2</a:t>
            </a:r>
          </a:p>
          <a:p>
            <a:r>
              <a:rPr lang="en-US" dirty="0" smtClean="0"/>
              <a:t>2(CH3)2CO --------(CH3)2C(OH)CH2 CO-CH3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r>
              <a:rPr lang="en-US" b="1" dirty="0" smtClean="0"/>
              <a:t>2</a:t>
            </a:r>
            <a:r>
              <a:rPr lang="en-US" b="1" dirty="0"/>
              <a:t>. Benzoin condensation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mole of Bezaldehyde reflexed with aq.ethanolic KCN to form benzoin  [MP:137 0C]</a:t>
            </a:r>
          </a:p>
          <a:p>
            <a:r>
              <a:rPr lang="en-US" dirty="0" smtClean="0"/>
              <a:t>C6H5CHO+</a:t>
            </a:r>
            <a:r>
              <a:rPr lang="en-US" dirty="0"/>
              <a:t> C6H5CHO </a:t>
            </a:r>
            <a:r>
              <a:rPr lang="en-US" dirty="0" smtClean="0"/>
              <a:t>-------C6H5-CH(OH)CO-C6H5   (85%)</a:t>
            </a:r>
          </a:p>
          <a:p>
            <a:r>
              <a:rPr lang="en-US" dirty="0" smtClean="0"/>
              <a:t>Benzoin is mono </a:t>
            </a:r>
            <a:r>
              <a:rPr lang="el-GR" dirty="0"/>
              <a:t>β</a:t>
            </a:r>
            <a:r>
              <a:rPr lang="en-US" dirty="0"/>
              <a:t>- </a:t>
            </a:r>
            <a:r>
              <a:rPr lang="en-US" dirty="0" smtClean="0"/>
              <a:t>hydroxy, mono </a:t>
            </a:r>
            <a:r>
              <a:rPr lang="en-US" dirty="0" smtClean="0"/>
              <a:t>ketone</a:t>
            </a:r>
          </a:p>
          <a:p>
            <a:r>
              <a:rPr lang="en-US" dirty="0" smtClean="0"/>
              <a:t>Only suitable for the conversion of aromatic aldehyde</a:t>
            </a:r>
          </a:p>
          <a:p>
            <a:r>
              <a:rPr lang="en-US" dirty="0" smtClean="0"/>
              <a:t>CN- act as a good Nucleophilic attacker and also as a good leaving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69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669"/>
            <a:ext cx="10515600" cy="8326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</a:t>
            </a:r>
            <a:r>
              <a:rPr lang="en-US" b="1" dirty="0" smtClean="0"/>
              <a:t>3. Perkins condensation reaction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8"/>
            <a:ext cx="10515600" cy="5750416"/>
          </a:xfrm>
        </p:spPr>
        <p:txBody>
          <a:bodyPr/>
          <a:lstStyle/>
          <a:p>
            <a:r>
              <a:rPr lang="en-US" dirty="0" smtClean="0"/>
              <a:t>Aromatic aldehyde reacts with  aliphatic anhydride (Ac2o) with 2</a:t>
            </a:r>
            <a:r>
              <a:rPr lang="el-GR" dirty="0"/>
              <a:t> </a:t>
            </a:r>
            <a:r>
              <a:rPr lang="el-GR" dirty="0" smtClean="0"/>
              <a:t>α</a:t>
            </a:r>
            <a:r>
              <a:rPr lang="en-US" dirty="0" smtClean="0"/>
              <a:t>- hydrogen atom in the presence of sodium acetate [CH3COONa]- to form </a:t>
            </a:r>
            <a:r>
              <a:rPr lang="el-GR" dirty="0" smtClean="0"/>
              <a:t>β</a:t>
            </a:r>
            <a:r>
              <a:rPr lang="en-US" dirty="0" smtClean="0"/>
              <a:t>-aryl acrylic acid</a:t>
            </a:r>
          </a:p>
          <a:p>
            <a:r>
              <a:rPr lang="en-US" dirty="0" smtClean="0"/>
              <a:t>Example : synthesis of cinnamic acid  [Aryl-</a:t>
            </a:r>
            <a:r>
              <a:rPr lang="el-GR" dirty="0" smtClean="0"/>
              <a:t>α</a:t>
            </a:r>
            <a:r>
              <a:rPr lang="en-US" dirty="0" smtClean="0"/>
              <a:t>,</a:t>
            </a:r>
            <a:r>
              <a:rPr lang="el-GR" dirty="0"/>
              <a:t> </a:t>
            </a:r>
            <a:r>
              <a:rPr lang="el-GR" dirty="0" smtClean="0"/>
              <a:t>β</a:t>
            </a:r>
            <a:r>
              <a:rPr lang="en-US" dirty="0" smtClean="0"/>
              <a:t> unsaturated acid] </a:t>
            </a:r>
          </a:p>
          <a:p>
            <a:r>
              <a:rPr lang="en-US" dirty="0" smtClean="0"/>
              <a:t>C6H5CHO+ (CH3 COO)3O--------</a:t>
            </a:r>
            <a:r>
              <a:rPr lang="en-US" dirty="0" smtClean="0"/>
              <a:t>C6H5-CH=CH-COOH</a:t>
            </a:r>
          </a:p>
          <a:p>
            <a:r>
              <a:rPr lang="en-US" dirty="0" smtClean="0"/>
              <a:t>Alkali salt act  of acid as a weak base</a:t>
            </a:r>
          </a:p>
          <a:p>
            <a:r>
              <a:rPr lang="en-US" dirty="0" smtClean="0"/>
              <a:t>Another example: synthesis of Coumarin is carried out by  heating sodium salt of salicylaldehyde with Ac2o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</a:t>
            </a:r>
            <a:r>
              <a:rPr lang="en-US" b="1" dirty="0" smtClean="0"/>
              <a:t>Synthesis of Coumarin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406" y="1815921"/>
            <a:ext cx="5361188" cy="5042078"/>
          </a:xfrm>
        </p:spPr>
      </p:pic>
    </p:spTree>
    <p:extLst>
      <p:ext uri="{BB962C8B-B14F-4D97-AF65-F5344CB8AC3E}">
        <p14:creationId xmlns:p14="http://schemas.microsoft.com/office/powerpoint/2010/main" val="233395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297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Condensation reactions (for carbonyl compounds) </vt:lpstr>
      <vt:lpstr>1. Aldol condensation (for carbonyl compounds) </vt:lpstr>
      <vt:lpstr>               2. Benzoin condensation   </vt:lpstr>
      <vt:lpstr>             3. Perkins condensation reaction   </vt:lpstr>
      <vt:lpstr>                      Synthesis of Coumarin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Condensation reactions</dc:title>
  <dc:creator>mypc</dc:creator>
  <cp:lastModifiedBy>mypc</cp:lastModifiedBy>
  <cp:revision>10</cp:revision>
  <dcterms:created xsi:type="dcterms:W3CDTF">2022-04-27T16:54:33Z</dcterms:created>
  <dcterms:modified xsi:type="dcterms:W3CDTF">2022-04-27T21:11:34Z</dcterms:modified>
</cp:coreProperties>
</file>