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76AF79-4F59-4595-A9C9-A889A625C86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DB1B71-82CC-49E9-B802-99D46A258C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DATA MODELS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lvl="4"/>
            <a:endParaRPr lang="en-US" sz="2800" dirty="0" smtClean="0"/>
          </a:p>
          <a:p>
            <a:pPr lvl="4"/>
            <a:endParaRPr lang="en-US" sz="2800" dirty="0" smtClean="0"/>
          </a:p>
          <a:p>
            <a:pPr lvl="4"/>
            <a:r>
              <a:rPr lang="en-US" sz="2800" dirty="0" smtClean="0"/>
              <a:t>ENTITY RELATIONSHIP MODEL</a:t>
            </a:r>
          </a:p>
          <a:p>
            <a:pPr lvl="4"/>
            <a:r>
              <a:rPr lang="en-US" sz="2800" dirty="0" smtClean="0"/>
              <a:t>RELATIONAL MODEL</a:t>
            </a:r>
          </a:p>
          <a:p>
            <a:pPr lvl="4"/>
            <a:r>
              <a:rPr lang="en-US" sz="2800" dirty="0" smtClean="0"/>
              <a:t>HIERARICHAL MODEL</a:t>
            </a:r>
          </a:p>
          <a:p>
            <a:pPr lvl="4"/>
            <a:r>
              <a:rPr lang="en-US" sz="2800" dirty="0" smtClean="0"/>
              <a:t>NETWORK MODEL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9144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E-R model</a:t>
            </a:r>
            <a:endParaRPr lang="en-US" sz="3200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The entity relationship model </a:t>
            </a:r>
            <a:r>
              <a:rPr lang="en-US" sz="1800" dirty="0" err="1" smtClean="0"/>
              <a:t>consits</a:t>
            </a:r>
            <a:r>
              <a:rPr lang="en-US" sz="1800" dirty="0" smtClean="0"/>
              <a:t> of a collection of basic objects called entities and relationship among these entities.</a:t>
            </a:r>
          </a:p>
          <a:p>
            <a:r>
              <a:rPr lang="en-US" sz="1800" dirty="0" smtClean="0"/>
              <a:t>E-R model has the following three components:</a:t>
            </a:r>
          </a:p>
          <a:p>
            <a:r>
              <a:rPr lang="en-US" sz="1800" b="1" i="1" dirty="0"/>
              <a:t>Entities:</a:t>
            </a:r>
            <a:r>
              <a:rPr lang="en-US" sz="1800" dirty="0"/>
              <a:t> Entity is a real-world thing. It can be a person, place, or even a concept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b="1" i="1" dirty="0"/>
              <a:t>Attributes:</a:t>
            </a:r>
            <a:r>
              <a:rPr lang="en-US" sz="1800" dirty="0"/>
              <a:t> An entity contains a real-world property called attribute. This is the characteristics of that attribute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b="1" i="1" dirty="0"/>
              <a:t>Relationship:</a:t>
            </a:r>
            <a:r>
              <a:rPr lang="en-US" sz="1800" dirty="0"/>
              <a:t> Relationship tells how two attributes are related. </a:t>
            </a:r>
          </a:p>
          <a:p>
            <a:endParaRPr lang="en-US" sz="1800" dirty="0"/>
          </a:p>
        </p:txBody>
      </p:sp>
      <p:pic>
        <p:nvPicPr>
          <p:cNvPr id="7" name="Content Placeholder 6" descr="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46108"/>
            <a:ext cx="5340350" cy="31275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RELATIONAL model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relational model represents data and relationship among data by a collection of tables, each of which has a number of column with a unique  name.</a:t>
            </a:r>
          </a:p>
          <a:p>
            <a:r>
              <a:rPr lang="en-US" sz="2400" dirty="0"/>
              <a:t> In this model, the data is maintained in the form of a two-dimensional table. All the information is stored in the form of row and columns.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657600"/>
          <a:ext cx="7467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586865"/>
                <a:gridCol w="1400175"/>
                <a:gridCol w="1493520"/>
                <a:gridCol w="149352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EMP_ID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NAME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A001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9155456551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A002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2145863245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ANALYST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A003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4559663214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u="sng" dirty="0" smtClean="0"/>
              <a:t>Hierarchical model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Hierarchical Model was the first DBMS model. This model </a:t>
            </a:r>
            <a:r>
              <a:rPr lang="en-US" sz="2800" dirty="0" smtClean="0"/>
              <a:t>organizes </a:t>
            </a:r>
            <a:r>
              <a:rPr lang="en-US" sz="2800" dirty="0"/>
              <a:t>the data in the hierarchical tree structure. The hierarchy starts from the root which has root data and then it expands in the form of a tree adding child node to the parent node. </a:t>
            </a:r>
          </a:p>
        </p:txBody>
      </p:sp>
      <p:pic>
        <p:nvPicPr>
          <p:cNvPr id="5" name="Picture 4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487" y="3886200"/>
            <a:ext cx="8963025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Network model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This model is an extension of the hierarchical model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dirty="0"/>
              <a:t>This model is the same as the hierarchical model, the only difference is that a record can have more than one parent. It replaces the hierarchical tree with a graph.</a:t>
            </a:r>
          </a:p>
        </p:txBody>
      </p:sp>
      <p:pic>
        <p:nvPicPr>
          <p:cNvPr id="4" name="Picture 3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657600"/>
            <a:ext cx="7696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u="sng" dirty="0" smtClean="0"/>
              <a:t>“Schema”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“The overall design of a database is known as schema.”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3429000" y="5410200"/>
            <a:ext cx="1981200" cy="1447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43434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3429000"/>
            <a:ext cx="22479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Conceptual leve</a:t>
            </a:r>
            <a:r>
              <a:rPr lang="en-US" dirty="0"/>
              <a:t>l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2209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209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level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29718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181600" y="28194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6" idx="0"/>
          </p:cNvCxnSpPr>
          <p:nvPr/>
        </p:nvCxnSpPr>
        <p:spPr>
          <a:xfrm rot="16200000" flipH="1">
            <a:off x="4086225" y="4124325"/>
            <a:ext cx="381000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5" idx="1"/>
          </p:cNvCxnSpPr>
          <p:nvPr/>
        </p:nvCxnSpPr>
        <p:spPr>
          <a:xfrm rot="16200000" flipH="1">
            <a:off x="4133850" y="512445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178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DATA MODELS</vt:lpstr>
      <vt:lpstr>E-R model</vt:lpstr>
      <vt:lpstr>RELATIONAL model</vt:lpstr>
      <vt:lpstr>Hierarchical model</vt:lpstr>
      <vt:lpstr>Network model</vt:lpstr>
      <vt:lpstr>“Schema”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MODELS</dc:title>
  <dc:creator>user</dc:creator>
  <cp:lastModifiedBy>user</cp:lastModifiedBy>
  <cp:revision>1</cp:revision>
  <dcterms:created xsi:type="dcterms:W3CDTF">2023-02-16T05:24:35Z</dcterms:created>
  <dcterms:modified xsi:type="dcterms:W3CDTF">2023-02-16T05:28:00Z</dcterms:modified>
</cp:coreProperties>
</file>