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DSC </a:t>
            </a:r>
            <a:r>
              <a:rPr lang="en-US" b="1" dirty="0" smtClean="0"/>
              <a:t>(Differential Scanning </a:t>
            </a:r>
            <a:r>
              <a:rPr lang="en-US" b="1" dirty="0" err="1" smtClean="0"/>
              <a:t>Calorimetry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Prepared by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Pratima</a:t>
            </a:r>
            <a:r>
              <a:rPr lang="en-US" dirty="0" smtClean="0">
                <a:solidFill>
                  <a:schemeClr val="tx1"/>
                </a:solidFill>
              </a:rPr>
              <a:t> Katiyar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School of pharmaceutical Sciences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Principle</a:t>
            </a:r>
          </a:p>
          <a:p>
            <a:r>
              <a:rPr lang="en-US" dirty="0" smtClean="0"/>
              <a:t>Classification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(DSC) is one of the </a:t>
            </a:r>
            <a:r>
              <a:rPr lang="en-US" dirty="0" smtClean="0"/>
              <a:t>thermal analysis techniques.</a:t>
            </a:r>
          </a:p>
          <a:p>
            <a:endParaRPr lang="en-US" dirty="0" smtClean="0"/>
          </a:p>
          <a:p>
            <a:r>
              <a:rPr lang="en-US" dirty="0" smtClean="0"/>
              <a:t> For DSC analysis only few mg material is required.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techniques measure the differences in heat flow between a specimen and reference are measured against the temperature or time while the specimen is continuously heated under controlled conditions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Power </a:t>
            </a:r>
            <a:r>
              <a:rPr lang="en-US" dirty="0" smtClean="0"/>
              <a:t>Compensated </a:t>
            </a:r>
            <a:r>
              <a:rPr lang="en-US" dirty="0" smtClean="0"/>
              <a:t>DSC:  </a:t>
            </a:r>
            <a:endParaRPr lang="en-US" dirty="0" smtClean="0"/>
          </a:p>
          <a:p>
            <a:r>
              <a:rPr lang="en-US" dirty="0" smtClean="0"/>
              <a:t>both reference and sample are heated separately under different furnace. Difference of temperature between reference and sample is maintained at </a:t>
            </a:r>
            <a:r>
              <a:rPr lang="en-US" dirty="0" smtClean="0"/>
              <a:t>zero.</a:t>
            </a:r>
          </a:p>
          <a:p>
            <a:endParaRPr lang="en-US" dirty="0" smtClean="0"/>
          </a:p>
          <a:p>
            <a:r>
              <a:rPr lang="en-US" dirty="0" smtClean="0"/>
              <a:t>2.Heat </a:t>
            </a:r>
            <a:r>
              <a:rPr lang="en-US" dirty="0" smtClean="0"/>
              <a:t>Compensated DSC 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Here</a:t>
            </a:r>
            <a:r>
              <a:rPr lang="en-US" dirty="0" smtClean="0"/>
              <a:t>, both the reference and sample are heated under the same furnace. The difference between the temperatures of the reference and sample is recorded and converted into a power difference and plotted against time or temperature. </a:t>
            </a:r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For DSC analysis only few mg material is required.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the most used thermal technique due to its speed, availability and simplicity. </a:t>
            </a:r>
            <a:endParaRPr lang="en-US" dirty="0" smtClean="0"/>
          </a:p>
          <a:p>
            <a:r>
              <a:rPr lang="en-US" dirty="0" smtClean="0"/>
              <a:t>DSC </a:t>
            </a:r>
            <a:r>
              <a:rPr lang="en-US" dirty="0" smtClean="0"/>
              <a:t>technique is used for quantitative analysis.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measurements give both quantitative as well as qualitative information regarding the physical and chemical changes which involves endothermic and exothermic processes or variations in heat capacity of the sample.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Thermal Methods. In: </a:t>
            </a:r>
            <a:r>
              <a:rPr lang="en-US" dirty="0" err="1" smtClean="0"/>
              <a:t>Chatwal</a:t>
            </a:r>
            <a:r>
              <a:rPr lang="en-US" dirty="0" smtClean="0"/>
              <a:t> GR, </a:t>
            </a:r>
            <a:r>
              <a:rPr lang="en-US" dirty="0" err="1" smtClean="0"/>
              <a:t>Anand</a:t>
            </a:r>
            <a:r>
              <a:rPr lang="en-US" dirty="0" smtClean="0"/>
              <a:t> SK. Instrumental Methods of Chemical Analysis. Fifth Edition: Himalaya Publication House, 2002. P.2.701 2.749-2.751 </a:t>
            </a:r>
          </a:p>
          <a:p>
            <a:r>
              <a:rPr lang="en-US" dirty="0" smtClean="0"/>
              <a:t>2. Thermal Analysis. </a:t>
            </a:r>
            <a:r>
              <a:rPr lang="en-US" dirty="0" err="1" smtClean="0"/>
              <a:t>In:Willard</a:t>
            </a:r>
            <a:r>
              <a:rPr lang="en-US" dirty="0" smtClean="0"/>
              <a:t> HH, Merritt LL, Dean JA, Settle FA. Instrumental Methods of Analysis. Seventh edition: CBS publishers,2012.p. 761.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Freire</a:t>
            </a:r>
            <a:r>
              <a:rPr lang="en-US" dirty="0" smtClean="0"/>
              <a:t> E. Differential scanning </a:t>
            </a:r>
            <a:r>
              <a:rPr lang="en-US" dirty="0" err="1" smtClean="0"/>
              <a:t>calorimetry</a:t>
            </a:r>
            <a:r>
              <a:rPr lang="en-US" dirty="0" smtClean="0"/>
              <a:t>. Methods Mol Biol. 1995; 40: 191-218. </a:t>
            </a:r>
          </a:p>
          <a:p>
            <a:r>
              <a:rPr lang="en-US" dirty="0" smtClean="0"/>
              <a:t>4. Thermal Methods. In: </a:t>
            </a:r>
            <a:r>
              <a:rPr lang="en-US" dirty="0" err="1" smtClean="0"/>
              <a:t>Skoog</a:t>
            </a:r>
            <a:r>
              <a:rPr lang="en-US" dirty="0" smtClean="0"/>
              <a:t> DA, Holler FJ, Crouch SR. Instrumental Analysis. India edition: </a:t>
            </a:r>
            <a:r>
              <a:rPr lang="en-US" dirty="0" err="1" smtClean="0"/>
              <a:t>Cengage</a:t>
            </a:r>
            <a:r>
              <a:rPr lang="en-US" dirty="0" smtClean="0"/>
              <a:t> Learning, 2011.p. 982,983,984 </a:t>
            </a:r>
          </a:p>
          <a:p>
            <a:r>
              <a:rPr lang="en-US" dirty="0" smtClean="0"/>
              <a:t>5. http://www.photometrics.net/DSC.html </a:t>
            </a:r>
          </a:p>
          <a:p>
            <a:r>
              <a:rPr lang="en-US" dirty="0" smtClean="0"/>
              <a:t>6. http://www.uzaktanegitimplatformu.com/UEP/uep_ylisans/ey2/ey2_download/DSC%2520Thermal2.pdf&amp;sa=U&amp;EI=8YxXU6Xsl9TTsAS8qoHIBA&amp;ved=OCA0QFjAB&amp;usg=AFQjCNEen7ydZppWT17EAOJVyCO2ouomZw 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Grega</a:t>
            </a:r>
            <a:r>
              <a:rPr lang="en-US" dirty="0" smtClean="0"/>
              <a:t> </a:t>
            </a:r>
            <a:r>
              <a:rPr lang="en-US" dirty="0" err="1" smtClean="0"/>
              <a:t>Klancnik</a:t>
            </a:r>
            <a:r>
              <a:rPr lang="en-US" dirty="0" smtClean="0"/>
              <a:t>, </a:t>
            </a:r>
            <a:r>
              <a:rPr lang="en-US" dirty="0" err="1" smtClean="0"/>
              <a:t>Jozef</a:t>
            </a:r>
            <a:r>
              <a:rPr lang="en-US" dirty="0" smtClean="0"/>
              <a:t> </a:t>
            </a:r>
            <a:r>
              <a:rPr lang="en-US" dirty="0" err="1" smtClean="0"/>
              <a:t>Medved</a:t>
            </a:r>
            <a:r>
              <a:rPr lang="en-US" dirty="0" smtClean="0"/>
              <a:t>, </a:t>
            </a:r>
            <a:r>
              <a:rPr lang="en-US" dirty="0" err="1" smtClean="0"/>
              <a:t>Primoz</a:t>
            </a:r>
            <a:r>
              <a:rPr lang="en-US" dirty="0" smtClean="0"/>
              <a:t> </a:t>
            </a:r>
            <a:r>
              <a:rPr lang="en-US" dirty="0" err="1" smtClean="0"/>
              <a:t>Mrvar</a:t>
            </a:r>
            <a:r>
              <a:rPr lang="en-US" dirty="0" smtClean="0"/>
              <a:t>. Differential thermal analysis (DTA) and differential scanning </a:t>
            </a:r>
            <a:r>
              <a:rPr lang="en-US" dirty="0" err="1" smtClean="0"/>
              <a:t>calorimetry</a:t>
            </a:r>
            <a:r>
              <a:rPr lang="en-US" dirty="0" smtClean="0"/>
              <a:t> (DSC) as a method of material investigation. RMZ – Materials and </a:t>
            </a:r>
            <a:r>
              <a:rPr lang="en-US" dirty="0" err="1" smtClean="0"/>
              <a:t>Geoenvironment</a:t>
            </a:r>
            <a:r>
              <a:rPr lang="en-US" dirty="0" smtClean="0"/>
              <a:t>. 2010;1(57):127–142. </a:t>
            </a:r>
          </a:p>
          <a:p>
            <a:r>
              <a:rPr lang="en-US" dirty="0" smtClean="0"/>
              <a:t>8. </a:t>
            </a:r>
            <a:r>
              <a:rPr lang="en-US" smtClean="0"/>
              <a:t>http://personal.cityu.edu.hk/~bhtan/PerkinElmerThermal.ppt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thank 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DSC (Differential Scanning Calorimetry) </vt:lpstr>
      <vt:lpstr>Content</vt:lpstr>
      <vt:lpstr>Introduction</vt:lpstr>
      <vt:lpstr>Principle</vt:lpstr>
      <vt:lpstr>Classification</vt:lpstr>
      <vt:lpstr>Applications</vt:lpstr>
      <vt:lpstr>Reference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DSC (Differential Scanning Calorimetry) </dc:title>
  <dc:creator>LENOVO</dc:creator>
  <cp:lastModifiedBy>LENOVO</cp:lastModifiedBy>
  <cp:revision>4</cp:revision>
  <dcterms:created xsi:type="dcterms:W3CDTF">2006-08-16T00:00:00Z</dcterms:created>
  <dcterms:modified xsi:type="dcterms:W3CDTF">2022-04-30T10:58:34Z</dcterms:modified>
</cp:coreProperties>
</file>