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21" d="100"/>
          <a:sy n="121" d="100"/>
        </p:scale>
        <p:origin x="-139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3B434B19-15F0-4489-A5B0-0062A69EA24F}" type="datetimeFigureOut">
              <a:rPr lang="en-US" smtClean="0"/>
              <a:t>2/16/2023</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A1E367D3-0A07-4CCB-929C-D1E2017CCB82}"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B434B19-15F0-4489-A5B0-0062A69EA24F}" type="datetimeFigureOut">
              <a:rPr lang="en-US" smtClean="0"/>
              <a:t>2/16/2023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E367D3-0A07-4CCB-929C-D1E2017CCB82}"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A1E367D3-0A07-4CCB-929C-D1E2017CCB82}"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B434B19-15F0-4489-A5B0-0062A69EA24F}" type="datetimeFigureOut">
              <a:rPr lang="en-US" smtClean="0"/>
              <a:t>2/16/2023</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3B434B19-15F0-4489-A5B0-0062A69EA24F}" type="datetimeFigureOut">
              <a:rPr lang="en-US" smtClean="0"/>
              <a:t>2/16/2023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A1E367D3-0A07-4CCB-929C-D1E2017CCB82}"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3B434B19-15F0-4489-A5B0-0062A69EA24F}" type="datetimeFigureOut">
              <a:rPr lang="en-US" smtClean="0"/>
              <a:t>2/16/2023</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A1E367D3-0A07-4CCB-929C-D1E2017CCB82}"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3B434B19-15F0-4489-A5B0-0062A69EA24F}" type="datetimeFigureOut">
              <a:rPr lang="en-US" smtClean="0"/>
              <a:t>2/16/2023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E367D3-0A07-4CCB-929C-D1E2017CCB82}"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3B434B19-15F0-4489-A5B0-0062A69EA24F}" type="datetimeFigureOut">
              <a:rPr lang="en-US" smtClean="0"/>
              <a:t>2/16/2023</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A1E367D3-0A07-4CCB-929C-D1E2017CCB82}" type="slidenum">
              <a:rPr lang="en-US" smtClean="0"/>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B434B19-15F0-4489-A5B0-0062A69EA24F}" type="datetimeFigureOut">
              <a:rPr lang="en-US" smtClean="0"/>
              <a:t>2/16/2023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A1E367D3-0A07-4CCB-929C-D1E2017CCB8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3B434B19-15F0-4489-A5B0-0062A69EA24F}" type="datetimeFigureOut">
              <a:rPr lang="en-US" smtClean="0"/>
              <a:t>2/16/2023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A1E367D3-0A07-4CCB-929C-D1E2017CCB8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A1E367D3-0A07-4CCB-929C-D1E2017CCB82}"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3B434B19-15F0-4489-A5B0-0062A69EA24F}" type="datetimeFigureOut">
              <a:rPr lang="en-US" smtClean="0"/>
              <a:t>2/16/2023</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A1E367D3-0A07-4CCB-929C-D1E2017CCB82}"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3B434B19-15F0-4489-A5B0-0062A69EA24F}" type="datetimeFigureOut">
              <a:rPr lang="en-US" smtClean="0"/>
              <a:t>2/16/2023</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3B434B19-15F0-4489-A5B0-0062A69EA24F}" type="datetimeFigureOut">
              <a:rPr lang="en-US" smtClean="0"/>
              <a:t>2/16/2023</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A1E367D3-0A07-4CCB-929C-D1E2017CCB82}"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Data Independence</a:t>
            </a:r>
            <a:endParaRPr lang="en-US" b="1" u="sng" dirty="0"/>
          </a:p>
        </p:txBody>
      </p:sp>
      <p:sp>
        <p:nvSpPr>
          <p:cNvPr id="3" name="Content Placeholder 2"/>
          <p:cNvSpPr>
            <a:spLocks noGrp="1"/>
          </p:cNvSpPr>
          <p:nvPr>
            <p:ph sz="quarter" idx="1"/>
          </p:nvPr>
        </p:nvSpPr>
        <p:spPr/>
        <p:txBody>
          <a:bodyPr/>
          <a:lstStyle/>
          <a:p>
            <a:pPr>
              <a:buNone/>
            </a:pPr>
            <a:r>
              <a:rPr lang="en-US" dirty="0" smtClean="0"/>
              <a:t>The ability to modify the physical schema in one level without affecting the schema definition in the next higher level is called data independence.</a:t>
            </a:r>
          </a:p>
          <a:p>
            <a:pPr>
              <a:buNone/>
            </a:pPr>
            <a:r>
              <a:rPr lang="en-US" dirty="0" smtClean="0"/>
              <a:t>Levels of data independence:</a:t>
            </a:r>
          </a:p>
          <a:p>
            <a:r>
              <a:rPr lang="en-US" dirty="0" smtClean="0"/>
              <a:t>Physical data independence</a:t>
            </a:r>
          </a:p>
          <a:p>
            <a:r>
              <a:rPr lang="en-US" dirty="0" smtClean="0"/>
              <a:t>Logical data independence</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Database users</a:t>
            </a:r>
            <a:endParaRPr lang="en-US" b="1" u="sng" dirty="0"/>
          </a:p>
        </p:txBody>
      </p:sp>
      <p:sp>
        <p:nvSpPr>
          <p:cNvPr id="3" name="Content Placeholder 2"/>
          <p:cNvSpPr>
            <a:spLocks noGrp="1"/>
          </p:cNvSpPr>
          <p:nvPr>
            <p:ph sz="quarter" idx="1"/>
          </p:nvPr>
        </p:nvSpPr>
        <p:spPr/>
        <p:txBody>
          <a:bodyPr>
            <a:normAutofit fontScale="92500"/>
          </a:bodyPr>
          <a:lstStyle/>
          <a:p>
            <a:r>
              <a:rPr lang="en-US" sz="2400" b="1" dirty="0"/>
              <a:t>Naive / Parametric End Users :</a:t>
            </a:r>
            <a:r>
              <a:rPr lang="en-US" sz="2400" dirty="0" smtClean="0"/>
              <a:t/>
            </a:r>
            <a:br>
              <a:rPr lang="en-US" sz="2400" dirty="0" smtClean="0"/>
            </a:br>
            <a:r>
              <a:rPr lang="en-US" sz="2400" dirty="0"/>
              <a:t>Parametric End Users are the unsophisticated who don’t have any DBMS knowledge but they frequently use the data base applications in their daily life to get the desired results</a:t>
            </a:r>
            <a:r>
              <a:rPr lang="en-US" sz="2400" dirty="0" smtClean="0"/>
              <a:t>.</a:t>
            </a:r>
          </a:p>
          <a:p>
            <a:pPr>
              <a:buNone/>
            </a:pPr>
            <a:r>
              <a:rPr lang="en-US" sz="2400" dirty="0" smtClean="0"/>
              <a:t>Ex- </a:t>
            </a:r>
            <a:r>
              <a:rPr lang="en-US" sz="2400" dirty="0"/>
              <a:t>Railway’s ticket booking users are naive users</a:t>
            </a:r>
            <a:r>
              <a:rPr lang="en-US" sz="2400" dirty="0" smtClean="0"/>
              <a:t>.</a:t>
            </a:r>
          </a:p>
          <a:p>
            <a:pPr>
              <a:buNone/>
            </a:pPr>
            <a:endParaRPr lang="en-US" sz="2400" dirty="0"/>
          </a:p>
          <a:p>
            <a:r>
              <a:rPr lang="en-US" sz="2400" b="1" dirty="0"/>
              <a:t>Sophisticated Users :</a:t>
            </a:r>
            <a:r>
              <a:rPr lang="en-US" sz="2400" dirty="0" smtClean="0"/>
              <a:t/>
            </a:r>
            <a:br>
              <a:rPr lang="en-US" sz="2400" dirty="0" smtClean="0"/>
            </a:br>
            <a:r>
              <a:rPr lang="en-US" sz="2400" dirty="0"/>
              <a:t>Sophisticated users can be engineers, scientists, business analyst, who are familiar with the database. They can develop their own data base applications according to their requirement. They don’t write the program code but they interact the data base by writing SQL queries directly through the query processor.</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4000" b="1" u="sng" dirty="0" smtClean="0"/>
              <a:t>Database users</a:t>
            </a:r>
            <a:endParaRPr lang="en-US" sz="4000" b="1" u="sng" dirty="0"/>
          </a:p>
        </p:txBody>
      </p:sp>
      <p:sp>
        <p:nvSpPr>
          <p:cNvPr id="5" name="Content Placeholder 4"/>
          <p:cNvSpPr>
            <a:spLocks noGrp="1"/>
          </p:cNvSpPr>
          <p:nvPr>
            <p:ph sz="quarter" idx="1"/>
          </p:nvPr>
        </p:nvSpPr>
        <p:spPr/>
        <p:txBody>
          <a:bodyPr>
            <a:normAutofit lnSpcReduction="10000"/>
          </a:bodyPr>
          <a:lstStyle/>
          <a:p>
            <a:r>
              <a:rPr lang="en-US" sz="2400" b="1" dirty="0" smtClean="0"/>
              <a:t>Application Program :</a:t>
            </a:r>
            <a:r>
              <a:rPr lang="en-US" sz="2400" dirty="0" smtClean="0"/>
              <a:t/>
            </a:r>
            <a:br>
              <a:rPr lang="en-US" sz="2400" dirty="0" smtClean="0"/>
            </a:br>
            <a:r>
              <a:rPr lang="en-US" sz="2400" dirty="0" smtClean="0"/>
              <a:t>Application Program are the back end programmers  who writes the code for the application program. They are the computer professionals. </a:t>
            </a:r>
          </a:p>
          <a:p>
            <a:pPr>
              <a:buNone/>
            </a:pPr>
            <a:r>
              <a:rPr lang="en-US" sz="2400" dirty="0" smtClean="0"/>
              <a:t>These programs could be written in Programming languages such as Visual Basic, Developer, C, FORTRAN, COBOL etc.</a:t>
            </a:r>
          </a:p>
          <a:p>
            <a:pPr fontAlgn="base"/>
            <a:r>
              <a:rPr lang="en-US" sz="2400" b="1" dirty="0"/>
              <a:t>Data Base Designers :</a:t>
            </a:r>
            <a:r>
              <a:rPr lang="en-US" sz="2400" dirty="0"/>
              <a:t/>
            </a:r>
            <a:br>
              <a:rPr lang="en-US" sz="2400" dirty="0"/>
            </a:br>
            <a:r>
              <a:rPr lang="en-US" sz="2400" dirty="0"/>
              <a:t>Data Base Designers are the users who design the structure of data base which includes tables, indexes, views, constraints, triggers, stored procedures. </a:t>
            </a:r>
            <a:endParaRPr lang="en-US" sz="2400" smtClean="0"/>
          </a:p>
          <a:p>
            <a:pPr fontAlgn="base">
              <a:buNone/>
            </a:pPr>
            <a:r>
              <a:rPr lang="en-US" sz="2400" smtClean="0"/>
              <a:t>He/she </a:t>
            </a:r>
            <a:r>
              <a:rPr lang="en-US" sz="2400" dirty="0"/>
              <a:t>controls what data must be stored and how the data items to be related.</a:t>
            </a:r>
          </a:p>
          <a:p>
            <a:pPr fontAlgn="base"/>
            <a:endParaRPr lang="en-US" sz="2400"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0</TotalTime>
  <Words>51</Words>
  <Application>Microsoft Office PowerPoint</Application>
  <PresentationFormat>On-screen Show (4:3)</PresentationFormat>
  <Paragraphs>15</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Civic</vt:lpstr>
      <vt:lpstr>Data Independence</vt:lpstr>
      <vt:lpstr>Database users</vt:lpstr>
      <vt:lpstr>Database users</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 Independence</dc:title>
  <dc:creator>user</dc:creator>
  <cp:lastModifiedBy>user</cp:lastModifiedBy>
  <cp:revision>1</cp:revision>
  <dcterms:created xsi:type="dcterms:W3CDTF">2023-02-16T05:27:18Z</dcterms:created>
  <dcterms:modified xsi:type="dcterms:W3CDTF">2023-02-16T05:27:47Z</dcterms:modified>
</cp:coreProperties>
</file>