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2.wav" ContentType="audio/x-wav"/>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handoutMasterIdLst>
    <p:handoutMasterId r:id="rId19"/>
  </p:handoutMasterIdLst>
  <p:sldIdLst>
    <p:sldId id="256" r:id="rId2"/>
    <p:sldId id="273" r:id="rId3"/>
    <p:sldId id="272" r:id="rId4"/>
    <p:sldId id="277" r:id="rId5"/>
    <p:sldId id="270" r:id="rId6"/>
    <p:sldId id="258" r:id="rId7"/>
    <p:sldId id="259" r:id="rId8"/>
    <p:sldId id="260" r:id="rId9"/>
    <p:sldId id="275" r:id="rId10"/>
    <p:sldId id="261" r:id="rId11"/>
    <p:sldId id="276" r:id="rId12"/>
    <p:sldId id="271" r:id="rId13"/>
    <p:sldId id="262" r:id="rId14"/>
    <p:sldId id="263" r:id="rId15"/>
    <p:sldId id="264" r:id="rId16"/>
    <p:sldId id="267" r:id="rId1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CCCC"/>
    <a:srgbClr val="CCFFFF"/>
    <a:srgbClr val="66FFFF"/>
    <a:srgbClr val="FFFF00"/>
    <a:srgbClr val="FF0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660"/>
  </p:normalViewPr>
  <p:slideViewPr>
    <p:cSldViewPr>
      <p:cViewPr varScale="1">
        <p:scale>
          <a:sx n="107" d="100"/>
          <a:sy n="107" d="100"/>
        </p:scale>
        <p:origin x="190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DD019A-26E0-55A0-9468-23BCD1391979}"/>
              </a:ext>
            </a:extLst>
          </p:cNvPr>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61443" name="Rectangle 3">
            <a:extLst>
              <a:ext uri="{FF2B5EF4-FFF2-40B4-BE49-F238E27FC236}">
                <a16:creationId xmlns:a16="http://schemas.microsoft.com/office/drawing/2014/main" id="{ACC7A2B3-AF73-7F8F-486C-C34662E1F78C}"/>
              </a:ext>
            </a:extLst>
          </p:cNvPr>
          <p:cNvSpPr>
            <a:spLocks noGrp="1" noChangeArrowheads="1"/>
          </p:cNvSpPr>
          <p:nvPr>
            <p:ph type="dt" sz="quarter" idx="1"/>
          </p:nvPr>
        </p:nvSpPr>
        <p:spPr bwMode="auto">
          <a:xfrm>
            <a:off x="3978275"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988CF1E5-122E-47F6-8657-E5A9F76CA013}" type="datetimeFigureOut">
              <a:rPr lang="en-US" altLang="en-US"/>
              <a:pPr/>
              <a:t>6/17/2022</a:t>
            </a:fld>
            <a:endParaRPr lang="en-US" altLang="en-US"/>
          </a:p>
        </p:txBody>
      </p:sp>
      <p:sp>
        <p:nvSpPr>
          <p:cNvPr id="61444" name="Rectangle 4">
            <a:extLst>
              <a:ext uri="{FF2B5EF4-FFF2-40B4-BE49-F238E27FC236}">
                <a16:creationId xmlns:a16="http://schemas.microsoft.com/office/drawing/2014/main" id="{96DB73F7-DE92-0B2D-E30E-BA5F826A9920}"/>
              </a:ext>
            </a:extLst>
          </p:cNvPr>
          <p:cNvSpPr>
            <a:spLocks noGrp="1" noChangeArrowheads="1"/>
          </p:cNvSpPr>
          <p:nvPr>
            <p:ph type="ftr" sz="quarter" idx="2"/>
          </p:nvPr>
        </p:nvSpPr>
        <p:spPr bwMode="auto">
          <a:xfrm>
            <a:off x="0" y="8842375"/>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61445" name="Rectangle 5">
            <a:extLst>
              <a:ext uri="{FF2B5EF4-FFF2-40B4-BE49-F238E27FC236}">
                <a16:creationId xmlns:a16="http://schemas.microsoft.com/office/drawing/2014/main" id="{0B1B6201-F421-BEA1-CA7B-C4246FD4A718}"/>
              </a:ext>
            </a:extLst>
          </p:cNvPr>
          <p:cNvSpPr>
            <a:spLocks noGrp="1" noChangeArrowheads="1"/>
          </p:cNvSpPr>
          <p:nvPr>
            <p:ph type="sldNum" sz="quarter" idx="3"/>
          </p:nvPr>
        </p:nvSpPr>
        <p:spPr bwMode="auto">
          <a:xfrm>
            <a:off x="3978275" y="8842375"/>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5035558F-0691-4636-B934-24DAAAC7B4C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DE1142A-44A3-270B-E6BD-891C3F6B6C62}"/>
              </a:ext>
            </a:extLst>
          </p:cNvPr>
          <p:cNvSpPr>
            <a:spLocks noGrp="1" noChangeArrowheads="1"/>
          </p:cNvSpPr>
          <p:nvPr>
            <p:ph type="hdr" sz="quarter"/>
          </p:nvPr>
        </p:nvSpPr>
        <p:spPr bwMode="auto">
          <a:xfrm>
            <a:off x="0"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t" anchorCtr="0" compatLnSpc="1">
            <a:prstTxWarp prst="textNoShape">
              <a:avLst/>
            </a:prstTxWarp>
          </a:bodyPr>
          <a:lstStyle>
            <a:lvl1pPr defTabSz="933450">
              <a:defRPr sz="1200"/>
            </a:lvl1pPr>
          </a:lstStyle>
          <a:p>
            <a:endParaRPr lang="en-US" altLang="en-US"/>
          </a:p>
        </p:txBody>
      </p:sp>
      <p:sp>
        <p:nvSpPr>
          <p:cNvPr id="20483" name="Rectangle 3">
            <a:extLst>
              <a:ext uri="{FF2B5EF4-FFF2-40B4-BE49-F238E27FC236}">
                <a16:creationId xmlns:a16="http://schemas.microsoft.com/office/drawing/2014/main" id="{C6E1AA88-42A7-91E3-B649-85332DD99710}"/>
              </a:ext>
            </a:extLst>
          </p:cNvPr>
          <p:cNvSpPr>
            <a:spLocks noGrp="1" noChangeArrowheads="1"/>
          </p:cNvSpPr>
          <p:nvPr>
            <p:ph type="dt" idx="1"/>
          </p:nvPr>
        </p:nvSpPr>
        <p:spPr bwMode="auto">
          <a:xfrm>
            <a:off x="3978275"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t" anchorCtr="0" compatLnSpc="1">
            <a:prstTxWarp prst="textNoShape">
              <a:avLst/>
            </a:prstTxWarp>
          </a:bodyPr>
          <a:lstStyle>
            <a:lvl1pPr algn="r" defTabSz="933450">
              <a:defRPr sz="1200"/>
            </a:lvl1pPr>
          </a:lstStyle>
          <a:p>
            <a:endParaRPr lang="en-US" altLang="en-US"/>
          </a:p>
        </p:txBody>
      </p:sp>
      <p:sp>
        <p:nvSpPr>
          <p:cNvPr id="23556" name="Rectangle 4">
            <a:extLst>
              <a:ext uri="{FF2B5EF4-FFF2-40B4-BE49-F238E27FC236}">
                <a16:creationId xmlns:a16="http://schemas.microsoft.com/office/drawing/2014/main" id="{0ECB1C77-CE9D-A5F6-3A37-2D6E993C6B41}"/>
              </a:ext>
            </a:extLst>
          </p:cNvPr>
          <p:cNvSpPr>
            <a:spLocks noRo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CA6A1FAC-465F-E455-5E7B-8FC6DA37BEA9}"/>
              </a:ext>
            </a:extLst>
          </p:cNvPr>
          <p:cNvSpPr>
            <a:spLocks noGrp="1" noChangeArrowheads="1"/>
          </p:cNvSpPr>
          <p:nvPr>
            <p:ph type="body" sz="quarter" idx="3"/>
          </p:nvPr>
        </p:nvSpPr>
        <p:spPr bwMode="auto">
          <a:xfrm>
            <a:off x="701675" y="4421188"/>
            <a:ext cx="5619750"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a:extLst>
              <a:ext uri="{FF2B5EF4-FFF2-40B4-BE49-F238E27FC236}">
                <a16:creationId xmlns:a16="http://schemas.microsoft.com/office/drawing/2014/main" id="{FE2E0826-8722-DEA3-3411-C91216B33B96}"/>
              </a:ext>
            </a:extLst>
          </p:cNvPr>
          <p:cNvSpPr>
            <a:spLocks noGrp="1" noChangeArrowheads="1"/>
          </p:cNvSpPr>
          <p:nvPr>
            <p:ph type="ftr" sz="quarter" idx="4"/>
          </p:nvPr>
        </p:nvSpPr>
        <p:spPr bwMode="auto">
          <a:xfrm>
            <a:off x="0"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b" anchorCtr="0" compatLnSpc="1">
            <a:prstTxWarp prst="textNoShape">
              <a:avLst/>
            </a:prstTxWarp>
          </a:bodyPr>
          <a:lstStyle>
            <a:lvl1pPr defTabSz="933450">
              <a:defRPr sz="1200"/>
            </a:lvl1pPr>
          </a:lstStyle>
          <a:p>
            <a:endParaRPr lang="en-US" altLang="en-US"/>
          </a:p>
        </p:txBody>
      </p:sp>
      <p:sp>
        <p:nvSpPr>
          <p:cNvPr id="20487" name="Rectangle 7">
            <a:extLst>
              <a:ext uri="{FF2B5EF4-FFF2-40B4-BE49-F238E27FC236}">
                <a16:creationId xmlns:a16="http://schemas.microsoft.com/office/drawing/2014/main" id="{102CCB3A-B8C2-1248-B78E-14C0F57A65A9}"/>
              </a:ext>
            </a:extLst>
          </p:cNvPr>
          <p:cNvSpPr>
            <a:spLocks noGrp="1" noChangeArrowheads="1"/>
          </p:cNvSpPr>
          <p:nvPr>
            <p:ph type="sldNum" sz="quarter" idx="5"/>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b" anchorCtr="0" compatLnSpc="1">
            <a:prstTxWarp prst="textNoShape">
              <a:avLst/>
            </a:prstTxWarp>
          </a:bodyPr>
          <a:lstStyle>
            <a:lvl1pPr algn="r" defTabSz="933450">
              <a:defRPr sz="1200"/>
            </a:lvl1pPr>
          </a:lstStyle>
          <a:p>
            <a:fld id="{C4195721-A5B0-43C7-BBBA-E7633B82433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FBE12B3-2FC2-179C-B051-DBE462C443C1}"/>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3699176B-5EE9-92B6-9647-0EA556D75C8C}"/>
              </a:ext>
            </a:extLst>
          </p:cNvPr>
          <p:cNvSpPr>
            <a:spLocks noGrp="1"/>
          </p:cNvSpPr>
          <p:nvPr>
            <p:ph type="body" idx="1"/>
          </p:nvPr>
        </p:nvSpPr>
        <p:spPr>
          <a:ln/>
        </p:spPr>
        <p:txBody>
          <a:bodyPr/>
          <a:lstStyle/>
          <a:p>
            <a:pPr eaLnBrk="1" hangingPunct="1"/>
            <a:endParaRPr lang="en-CA"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A12103E9-0930-8E71-D67A-926F96EE955D}"/>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eaLnBrk="1" hangingPunct="1">
              <a:spcBef>
                <a:spcPct val="0"/>
              </a:spcBef>
            </a:pPr>
            <a:fld id="{D33FD686-BC4D-438B-B5CC-CEF18517A7A0}" type="slidenum">
              <a:rPr lang="en-US" altLang="en-US"/>
              <a:pPr defTabSz="914400" eaLnBrk="1" hangingPunct="1">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A0FDDBD-3356-F344-E0EF-CBE5FAB7561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eaLnBrk="1" hangingPunct="1">
              <a:spcBef>
                <a:spcPct val="0"/>
              </a:spcBef>
            </a:pPr>
            <a:fld id="{6651C484-B3CB-44DC-9332-F02D4970F9F3}" type="slidenum">
              <a:rPr lang="en-US" altLang="en-US"/>
              <a:pPr defTabSz="914400" eaLnBrk="1" hangingPunct="1">
                <a:spcBef>
                  <a:spcPct val="0"/>
                </a:spcBef>
              </a:pPr>
              <a:t>10</a:t>
            </a:fld>
            <a:endParaRPr lang="en-US" altLang="en-US"/>
          </a:p>
        </p:txBody>
      </p:sp>
      <p:sp>
        <p:nvSpPr>
          <p:cNvPr id="33795" name="Rectangle 2">
            <a:extLst>
              <a:ext uri="{FF2B5EF4-FFF2-40B4-BE49-F238E27FC236}">
                <a16:creationId xmlns:a16="http://schemas.microsoft.com/office/drawing/2014/main" id="{02978ED6-6254-2419-EA38-AFF55B399B5D}"/>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6A69DF40-4B86-BC16-DF75-4CB7DECCB9F9}"/>
              </a:ext>
            </a:extLst>
          </p:cNvPr>
          <p:cNvSpPr>
            <a:spLocks noGrp="1" noChangeArrowheads="1"/>
          </p:cNvSpPr>
          <p:nvPr>
            <p:ph type="body" idx="1"/>
          </p:nvPr>
        </p:nvSpPr>
        <p:spPr>
          <a:ln/>
        </p:spPr>
        <p:txBody>
          <a:bodyPr/>
          <a:lstStyle/>
          <a:p>
            <a:pPr eaLnBrk="1" hangingPunct="1"/>
            <a:r>
              <a:rPr lang="en-US" altLang="en-US">
                <a:latin typeface="Arial" panose="020B0604020202020204" pitchFamily="34" charset="0"/>
              </a:rPr>
              <a:t>Depending on the maturity of the group, you can talk about the feces leaving via the anus.</a:t>
            </a:r>
          </a:p>
          <a:p>
            <a:pPr eaLnBrk="1" hangingPunct="1"/>
            <a:r>
              <a:rPr lang="en-US" altLang="en-US">
                <a:latin typeface="Arial" panose="020B0604020202020204" pitchFamily="34" charset="0"/>
              </a:rPr>
              <a:t>Mention the appendix at the bottom of the ascending colon and that it might have been used long ago but is not today</a:t>
            </a:r>
          </a:p>
          <a:p>
            <a:pPr eaLnBrk="1" hangingPunct="1"/>
            <a:r>
              <a:rPr lang="en-US" altLang="en-US">
                <a:latin typeface="Arial" panose="020B0604020202020204" pitchFamily="34" charset="0"/>
              </a:rPr>
              <a:t>Mention the portions of the large intestine, ascending, transverse, descending, sigmoid, and rectum (last one if the audience is mature enough)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4D3134A-C6F9-7543-735C-0E14C064F9EE}"/>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082D2671-B42C-78CF-1797-BED1CCB67D44}"/>
              </a:ext>
            </a:extLst>
          </p:cNvPr>
          <p:cNvSpPr>
            <a:spLocks noGrp="1"/>
          </p:cNvSpPr>
          <p:nvPr>
            <p:ph type="body" idx="1"/>
          </p:nvPr>
        </p:nvSpPr>
        <p:spPr>
          <a:ln/>
        </p:spPr>
        <p:txBody>
          <a:bodyPr/>
          <a:lstStyle/>
          <a:p>
            <a:pPr eaLnBrk="1" hangingPunct="1"/>
            <a:endParaRPr lang="en-CA"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48430683-3795-75D7-D7BF-75C30687574B}"/>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eaLnBrk="1" hangingPunct="1">
              <a:spcBef>
                <a:spcPct val="0"/>
              </a:spcBef>
            </a:pPr>
            <a:fld id="{2B78B2FE-F54C-4882-A5DA-156FF951E11C}" type="slidenum">
              <a:rPr lang="en-US" altLang="en-US"/>
              <a:pPr defTabSz="914400" eaLnBrk="1" hangingPunct="1">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9C7A34-8D56-F2F8-9509-DD5039C2D5B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EC003472-BA8A-F091-217A-291212E20309}"/>
              </a:ext>
            </a:extLst>
          </p:cNvPr>
          <p:cNvSpPr>
            <a:spLocks noGrp="1"/>
          </p:cNvSpPr>
          <p:nvPr>
            <p:ph type="body" idx="1"/>
          </p:nvPr>
        </p:nvSpPr>
        <p:spPr>
          <a:ln/>
        </p:spPr>
        <p:txBody>
          <a:bodyPr/>
          <a:lstStyle/>
          <a:p>
            <a:pPr eaLnBrk="1" hangingPunct="1"/>
            <a:endParaRPr lang="en-CA" altLang="en-US">
              <a:latin typeface="Arial" panose="020B0604020202020204" pitchFamily="34" charset="0"/>
            </a:endParaRPr>
          </a:p>
        </p:txBody>
      </p:sp>
      <p:sp>
        <p:nvSpPr>
          <p:cNvPr id="35844" name="Slide Number Placeholder 3">
            <a:extLst>
              <a:ext uri="{FF2B5EF4-FFF2-40B4-BE49-F238E27FC236}">
                <a16:creationId xmlns:a16="http://schemas.microsoft.com/office/drawing/2014/main" id="{B895C8DD-A472-D2F7-F76F-AFF5C4459AC9}"/>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eaLnBrk="1" hangingPunct="1">
              <a:spcBef>
                <a:spcPct val="0"/>
              </a:spcBef>
            </a:pPr>
            <a:fld id="{6ADEF1A5-7835-4AAF-9B16-BE12229EFC49}" type="slidenum">
              <a:rPr lang="en-US" altLang="en-US"/>
              <a:pPr defTabSz="914400" eaLnBrk="1" hangingPunct="1">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A8FDC8D-39BD-5299-379B-8A0EFE79BC2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eaLnBrk="1" hangingPunct="1">
              <a:spcBef>
                <a:spcPct val="0"/>
              </a:spcBef>
            </a:pPr>
            <a:fld id="{423D8ACF-9C1F-4582-9DF7-FE3D388970A5}" type="slidenum">
              <a:rPr lang="en-US" altLang="en-US"/>
              <a:pPr defTabSz="914400" eaLnBrk="1" hangingPunct="1">
                <a:spcBef>
                  <a:spcPct val="0"/>
                </a:spcBef>
              </a:pPr>
              <a:t>13</a:t>
            </a:fld>
            <a:endParaRPr lang="en-US" altLang="en-US"/>
          </a:p>
        </p:txBody>
      </p:sp>
      <p:sp>
        <p:nvSpPr>
          <p:cNvPr id="36867" name="Rectangle 2">
            <a:extLst>
              <a:ext uri="{FF2B5EF4-FFF2-40B4-BE49-F238E27FC236}">
                <a16:creationId xmlns:a16="http://schemas.microsoft.com/office/drawing/2014/main" id="{0AA048C8-9640-0DE9-1AC6-F2A8554050D2}"/>
              </a:ext>
            </a:extLst>
          </p:cNvPr>
          <p:cNvSpPr>
            <a:spLocks noRot="1" noChangeArrowheads="1" noTextEdit="1"/>
          </p:cNvSpPr>
          <p:nvPr>
            <p:ph type="sldImg"/>
          </p:nvPr>
        </p:nvSpPr>
        <p:spPr>
          <a:ln/>
        </p:spPr>
      </p:sp>
      <p:sp>
        <p:nvSpPr>
          <p:cNvPr id="36868" name="Rectangle 3">
            <a:extLst>
              <a:ext uri="{FF2B5EF4-FFF2-40B4-BE49-F238E27FC236}">
                <a16:creationId xmlns:a16="http://schemas.microsoft.com/office/drawing/2014/main" id="{692C9F04-3B0C-6BE9-DCD9-7FAE34375DFE}"/>
              </a:ext>
            </a:extLst>
          </p:cNvPr>
          <p:cNvSpPr>
            <a:spLocks noGrp="1" noChangeArrowheads="1"/>
          </p:cNvSpPr>
          <p:nvPr>
            <p:ph type="body" idx="1"/>
          </p:nvPr>
        </p:nvSpPr>
        <p:spPr>
          <a:ln/>
        </p:spPr>
        <p:txBody>
          <a:bodyPr/>
          <a:lstStyle/>
          <a:p>
            <a:pPr eaLnBrk="1" hangingPunct="1"/>
            <a:r>
              <a:rPr lang="en-US" altLang="en-US">
                <a:latin typeface="Arial" panose="020B0604020202020204" pitchFamily="34" charset="0"/>
              </a:rPr>
              <a:t>Livers can regenerate missing pieces if necessary. Is one of the largest organs in the body.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AA7D931-5589-EEB9-B842-BC79D82057A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eaLnBrk="1" hangingPunct="1">
              <a:spcBef>
                <a:spcPct val="0"/>
              </a:spcBef>
            </a:pPr>
            <a:fld id="{5D623B5E-16E1-4A0A-B88D-455608A67324}" type="slidenum">
              <a:rPr lang="en-US" altLang="en-US"/>
              <a:pPr defTabSz="914400" eaLnBrk="1" hangingPunct="1">
                <a:spcBef>
                  <a:spcPct val="0"/>
                </a:spcBef>
              </a:pPr>
              <a:t>14</a:t>
            </a:fld>
            <a:endParaRPr lang="en-US" altLang="en-US"/>
          </a:p>
        </p:txBody>
      </p:sp>
      <p:sp>
        <p:nvSpPr>
          <p:cNvPr id="37891" name="Rectangle 2">
            <a:extLst>
              <a:ext uri="{FF2B5EF4-FFF2-40B4-BE49-F238E27FC236}">
                <a16:creationId xmlns:a16="http://schemas.microsoft.com/office/drawing/2014/main" id="{5D4C9CD2-D369-D1E0-C04D-D1FE6C8A32BC}"/>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BF474BAD-FBCF-95AC-CF9A-E8FB659DD65A}"/>
              </a:ext>
            </a:extLst>
          </p:cNvPr>
          <p:cNvSpPr>
            <a:spLocks noGrp="1" noChangeArrowheads="1"/>
          </p:cNvSpPr>
          <p:nvPr>
            <p:ph type="body" idx="1"/>
          </p:nvPr>
        </p:nvSpPr>
        <p:spPr>
          <a:ln/>
        </p:spPr>
        <p:txBody>
          <a:bodyPr/>
          <a:lstStyle/>
          <a:p>
            <a:pPr eaLnBrk="1" hangingPunct="1"/>
            <a:r>
              <a:rPr lang="en-US" altLang="en-US">
                <a:latin typeface="Arial" panose="020B0604020202020204" pitchFamily="34" charset="0"/>
              </a:rPr>
              <a:t>Explain to students that removing the  stones typically means removing the gallbladder, but that the body eventually adjusts to not having the bile stored.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17E38D7-9EC2-E842-E65F-2EBE6524DFB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eaLnBrk="1" hangingPunct="1">
              <a:spcBef>
                <a:spcPct val="0"/>
              </a:spcBef>
            </a:pPr>
            <a:fld id="{E8AEDAA3-52C8-46B8-85EE-BD487A73B6A1}" type="slidenum">
              <a:rPr lang="en-US" altLang="en-US"/>
              <a:pPr defTabSz="914400" eaLnBrk="1" hangingPunct="1">
                <a:spcBef>
                  <a:spcPct val="0"/>
                </a:spcBef>
              </a:pPr>
              <a:t>15</a:t>
            </a:fld>
            <a:endParaRPr lang="en-US" altLang="en-US"/>
          </a:p>
        </p:txBody>
      </p:sp>
      <p:sp>
        <p:nvSpPr>
          <p:cNvPr id="38915" name="Rectangle 2">
            <a:extLst>
              <a:ext uri="{FF2B5EF4-FFF2-40B4-BE49-F238E27FC236}">
                <a16:creationId xmlns:a16="http://schemas.microsoft.com/office/drawing/2014/main" id="{DA9CBBC1-694E-EF59-55B4-0E078E11B867}"/>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0D4B841C-23F7-6FB8-9494-0CDEF36CC632}"/>
              </a:ext>
            </a:extLst>
          </p:cNvPr>
          <p:cNvSpPr>
            <a:spLocks noGrp="1" noChangeArrowheads="1"/>
          </p:cNvSpPr>
          <p:nvPr>
            <p:ph type="body" idx="1"/>
          </p:nvPr>
        </p:nvSpPr>
        <p:spPr>
          <a:ln/>
        </p:spPr>
        <p:txBody>
          <a:bodyPr/>
          <a:lstStyle/>
          <a:p>
            <a:pPr eaLnBrk="1" hangingPunct="1"/>
            <a:r>
              <a:rPr lang="en-US" altLang="en-US">
                <a:latin typeface="Arial" panose="020B0604020202020204" pitchFamily="34" charset="0"/>
              </a:rPr>
              <a:t>Explain the difference between the two types of diabetes. In type 1, the pancreas fails to produce enough insulin. In type 2, the body stops responding properly to the insulin it creates.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92ADE3D-894C-16A6-02E8-28699BD7EE23}"/>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F04761A4-44EE-B4DC-01E8-34A487EF16ED}"/>
              </a:ext>
            </a:extLst>
          </p:cNvPr>
          <p:cNvSpPr>
            <a:spLocks noGrp="1"/>
          </p:cNvSpPr>
          <p:nvPr>
            <p:ph type="body" idx="1"/>
          </p:nvPr>
        </p:nvSpPr>
        <p:spPr>
          <a:ln/>
        </p:spPr>
        <p:txBody>
          <a:bodyPr/>
          <a:lstStyle/>
          <a:p>
            <a:pPr eaLnBrk="1" hangingPunct="1"/>
            <a:endParaRPr lang="en-CA"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7B792D8C-C4B1-E49E-50D8-E13736D732E1}"/>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eaLnBrk="1" hangingPunct="1">
              <a:spcBef>
                <a:spcPct val="0"/>
              </a:spcBef>
            </a:pPr>
            <a:fld id="{188C45F1-4CDC-4B39-90BE-43C409515A32}" type="slidenum">
              <a:rPr lang="en-US" altLang="en-US"/>
              <a:pPr defTabSz="914400" eaLnBrk="1" hangingPunct="1">
                <a:spcBef>
                  <a:spcPct val="0"/>
                </a:spcBef>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4E5C710-CE1D-96E1-F06C-54FBEC42DFC8}"/>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5190C1A7-48CF-180C-79AF-25ECE5DCD060}"/>
              </a:ext>
            </a:extLst>
          </p:cNvPr>
          <p:cNvSpPr>
            <a:spLocks noGrp="1"/>
          </p:cNvSpPr>
          <p:nvPr>
            <p:ph type="body" idx="1"/>
          </p:nvPr>
        </p:nvSpPr>
        <p:spPr>
          <a:ln/>
        </p:spPr>
        <p:txBody>
          <a:bodyPr/>
          <a:lstStyle/>
          <a:p>
            <a:pPr eaLnBrk="1" hangingPunct="1"/>
            <a:endParaRPr lang="en-CA"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1A2723C6-169B-41EA-A7E9-CFF2D5786E14}"/>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eaLnBrk="1" hangingPunct="1">
              <a:spcBef>
                <a:spcPct val="0"/>
              </a:spcBef>
            </a:pPr>
            <a:fld id="{96419FC4-1442-4976-BCFD-A089579BE0BB}" type="slidenum">
              <a:rPr lang="en-US" altLang="en-US"/>
              <a:pPr defTabSz="914400" eaLnBrk="1" hangingPunct="1">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49A220A-DFE9-36D3-4E30-EA0356052CB2}"/>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7A8B9D1B-2733-5121-754C-8B0DA618A433}"/>
              </a:ext>
            </a:extLst>
          </p:cNvPr>
          <p:cNvSpPr>
            <a:spLocks noGrp="1"/>
          </p:cNvSpPr>
          <p:nvPr>
            <p:ph type="body" idx="1"/>
          </p:nvPr>
        </p:nvSpPr>
        <p:spPr>
          <a:ln/>
        </p:spPr>
        <p:txBody>
          <a:bodyPr/>
          <a:lstStyle/>
          <a:p>
            <a:pPr eaLnBrk="1" hangingPunct="1"/>
            <a:endParaRPr lang="en-CA"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F4FF6EAB-97AE-42A7-EA83-BA9FE450EC4B}"/>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eaLnBrk="1" hangingPunct="1">
              <a:spcBef>
                <a:spcPct val="0"/>
              </a:spcBef>
            </a:pPr>
            <a:fld id="{B376362B-F2F3-4C12-A5D3-D6F5D882BDC7}" type="slidenum">
              <a:rPr lang="en-US" altLang="en-US"/>
              <a:pPr defTabSz="914400" eaLnBrk="1" hangingPunct="1">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09D97EF7-25C3-2A49-0163-CEC7E814E204}"/>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64B6B93C-48F2-F174-20F0-A8344CEC4D69}"/>
              </a:ext>
            </a:extLst>
          </p:cNvPr>
          <p:cNvSpPr>
            <a:spLocks noGrp="1"/>
          </p:cNvSpPr>
          <p:nvPr>
            <p:ph type="body" idx="1"/>
          </p:nvPr>
        </p:nvSpPr>
        <p:spPr>
          <a:ln/>
        </p:spPr>
        <p:txBody>
          <a:bodyPr lIns="93313" tIns="46657" rIns="93313" bIns="46657"/>
          <a:lstStyle/>
          <a:p>
            <a:pPr eaLnBrk="1" hangingPunct="1"/>
            <a:endParaRPr lang="en-CA" altLang="en-US">
              <a:latin typeface="Arial" panose="020B0604020202020204" pitchFamily="34" charset="0"/>
            </a:endParaRPr>
          </a:p>
        </p:txBody>
      </p:sp>
      <p:sp>
        <p:nvSpPr>
          <p:cNvPr id="60420" name="Slide Number Placeholder 3">
            <a:extLst>
              <a:ext uri="{FF2B5EF4-FFF2-40B4-BE49-F238E27FC236}">
                <a16:creationId xmlns:a16="http://schemas.microsoft.com/office/drawing/2014/main" id="{FDAF53C3-14D7-B348-A2FD-D0B0C876C234}"/>
              </a:ext>
            </a:extLst>
          </p:cNvPr>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3" tIns="46657" rIns="93313" bIns="46657"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B775365-70A9-4908-9863-1CD33963A264}" type="slidenum">
              <a:rPr lang="en-US" altLang="en-US"/>
              <a:pPr algn="r" eaLnBrk="1" hangingPunct="1">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91D6959-7942-F28B-0F9A-5207D9A49439}"/>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BD115AAB-EDE8-0778-3DF6-7F3F13103DC0}"/>
              </a:ext>
            </a:extLst>
          </p:cNvPr>
          <p:cNvSpPr>
            <a:spLocks noGrp="1"/>
          </p:cNvSpPr>
          <p:nvPr>
            <p:ph type="body" idx="1"/>
          </p:nvPr>
        </p:nvSpPr>
        <p:spPr>
          <a:ln/>
        </p:spPr>
        <p:txBody>
          <a:bodyPr/>
          <a:lstStyle/>
          <a:p>
            <a:pPr eaLnBrk="1" hangingPunct="1"/>
            <a:endParaRPr lang="en-CA"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8B1024F4-050A-8083-22AD-89E6D1CA79EC}"/>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eaLnBrk="1" hangingPunct="1">
              <a:spcBef>
                <a:spcPct val="0"/>
              </a:spcBef>
            </a:pPr>
            <a:fld id="{DBC46159-8F11-4313-ADB3-631F9C5AF7FE}" type="slidenum">
              <a:rPr lang="en-US" altLang="en-US"/>
              <a:pPr defTabSz="914400" eaLnBrk="1" hangingPunct="1">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0242A5C-DA6C-537C-ACCB-189AC69C2DB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eaLnBrk="1" hangingPunct="1">
              <a:spcBef>
                <a:spcPct val="0"/>
              </a:spcBef>
            </a:pPr>
            <a:fld id="{82A79FD2-0792-4A7A-88D2-B39EC47956FA}" type="slidenum">
              <a:rPr lang="en-US" altLang="en-US"/>
              <a:pPr defTabSz="914400" eaLnBrk="1" hangingPunct="1">
                <a:spcBef>
                  <a:spcPct val="0"/>
                </a:spcBef>
              </a:pPr>
              <a:t>6</a:t>
            </a:fld>
            <a:endParaRPr lang="en-US" altLang="en-US"/>
          </a:p>
        </p:txBody>
      </p:sp>
      <p:sp>
        <p:nvSpPr>
          <p:cNvPr id="29699" name="Rectangle 2">
            <a:extLst>
              <a:ext uri="{FF2B5EF4-FFF2-40B4-BE49-F238E27FC236}">
                <a16:creationId xmlns:a16="http://schemas.microsoft.com/office/drawing/2014/main" id="{8A05D743-ECC6-35A9-D643-9D8F4F3CFA7B}"/>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4A1FC2FE-C895-F155-6B9C-BA742450A494}"/>
              </a:ext>
            </a:extLst>
          </p:cNvPr>
          <p:cNvSpPr>
            <a:spLocks noGrp="1" noChangeArrowheads="1"/>
          </p:cNvSpPr>
          <p:nvPr>
            <p:ph type="body" idx="1"/>
          </p:nvPr>
        </p:nvSpPr>
        <p:spPr>
          <a:ln/>
        </p:spPr>
        <p:txBody>
          <a:bodyPr/>
          <a:lstStyle/>
          <a:p>
            <a:pPr eaLnBrk="1" hangingPunct="1"/>
            <a:r>
              <a:rPr lang="en-US" altLang="en-US">
                <a:latin typeface="Arial" panose="020B0604020202020204" pitchFamily="34" charset="0"/>
              </a:rPr>
              <a:t>A good way to describe peristalsis is an ocean wave moving through the muscle.</a:t>
            </a:r>
          </a:p>
          <a:p>
            <a:pPr eaLnBrk="1" hangingPunct="1"/>
            <a:r>
              <a:rPr lang="en-US" altLang="en-US">
                <a:latin typeface="Arial" panose="020B0604020202020204" pitchFamily="34" charset="0"/>
              </a:rPr>
              <a:t>These diagrams don’t separate the esophagus from the mouth functions, you might want to talk about what happens in the mouth too.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CE5A2A4-6C8A-DD13-5279-A7CE1076A26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eaLnBrk="1" hangingPunct="1">
              <a:spcBef>
                <a:spcPct val="0"/>
              </a:spcBef>
            </a:pPr>
            <a:fld id="{05144D20-06D5-4E6E-99DA-81A171C3AC69}" type="slidenum">
              <a:rPr lang="en-US" altLang="en-US"/>
              <a:pPr defTabSz="914400" eaLnBrk="1" hangingPunct="1">
                <a:spcBef>
                  <a:spcPct val="0"/>
                </a:spcBef>
              </a:pPr>
              <a:t>7</a:t>
            </a:fld>
            <a:endParaRPr lang="en-US" altLang="en-US"/>
          </a:p>
        </p:txBody>
      </p:sp>
      <p:sp>
        <p:nvSpPr>
          <p:cNvPr id="30723" name="Rectangle 2">
            <a:extLst>
              <a:ext uri="{FF2B5EF4-FFF2-40B4-BE49-F238E27FC236}">
                <a16:creationId xmlns:a16="http://schemas.microsoft.com/office/drawing/2014/main" id="{7B40496B-12AA-0561-B5E3-9339199196DC}"/>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CE7F7800-3AED-54C2-FC7A-A1542069DE29}"/>
              </a:ext>
            </a:extLst>
          </p:cNvPr>
          <p:cNvSpPr>
            <a:spLocks noGrp="1" noChangeArrowheads="1"/>
          </p:cNvSpPr>
          <p:nvPr>
            <p:ph type="body" idx="1"/>
          </p:nvPr>
        </p:nvSpPr>
        <p:spPr>
          <a:ln/>
        </p:spPr>
        <p:txBody>
          <a:bodyPr/>
          <a:lstStyle/>
          <a:p>
            <a:pPr eaLnBrk="1" hangingPunct="1"/>
            <a:r>
              <a:rPr lang="en-US" altLang="en-US">
                <a:latin typeface="Arial" panose="020B0604020202020204" pitchFamily="34" charset="0"/>
              </a:rPr>
              <a:t>The stomach takes around 4 hours to do it’s job on the food, depending on what kinds of food are digested.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A3BCC2A-7F1D-9248-E417-3E044D042680}"/>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E21A8BA2-452F-923D-CBA5-1CF88FAA18C1}"/>
              </a:ext>
            </a:extLst>
          </p:cNvPr>
          <p:cNvSpPr>
            <a:spLocks noGrp="1"/>
          </p:cNvSpPr>
          <p:nvPr>
            <p:ph type="body" idx="1"/>
          </p:nvPr>
        </p:nvSpPr>
        <p:spPr>
          <a:ln/>
        </p:spPr>
        <p:txBody>
          <a:bodyPr/>
          <a:lstStyle/>
          <a:p>
            <a:pPr eaLnBrk="1" hangingPunct="1"/>
            <a:endParaRPr lang="en-CA"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F397AE60-A3C4-E771-3398-5156FAF6E4EF}"/>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eaLnBrk="1" hangingPunct="1">
              <a:spcBef>
                <a:spcPct val="0"/>
              </a:spcBef>
            </a:pPr>
            <a:fld id="{84B044AE-FAE6-4DBF-8089-CC9C8CA7775C}" type="slidenum">
              <a:rPr lang="en-US" altLang="en-US"/>
              <a:pPr defTabSz="914400" eaLnBrk="1" hangingPunct="1">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D2D31CB-20FE-7615-859C-A8DAB01DE082}"/>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9E3534BC-3113-D467-61E2-AB66899E49A7}"/>
              </a:ext>
            </a:extLst>
          </p:cNvPr>
          <p:cNvSpPr>
            <a:spLocks noGrp="1"/>
          </p:cNvSpPr>
          <p:nvPr>
            <p:ph type="body" idx="1"/>
          </p:nvPr>
        </p:nvSpPr>
        <p:spPr>
          <a:ln/>
        </p:spPr>
        <p:txBody>
          <a:bodyPr/>
          <a:lstStyle/>
          <a:p>
            <a:pPr eaLnBrk="1" hangingPunct="1"/>
            <a:endParaRPr lang="en-CA"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C16282FA-C22B-1095-AF63-B41889E682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eaLnBrk="1" hangingPunct="1">
              <a:spcBef>
                <a:spcPct val="0"/>
              </a:spcBef>
            </a:pPr>
            <a:fld id="{A2541C57-BA1C-4A03-BBE8-638C7798BC89}" type="slidenum">
              <a:rPr lang="en-US" altLang="en-US"/>
              <a:pPr defTabSz="914400" eaLnBrk="1" hangingPunct="1">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AC26F8D-7FA6-4D7D-7953-46F6A17CB992}"/>
              </a:ext>
            </a:extLst>
          </p:cNvPr>
          <p:cNvSpPr>
            <a:spLocks noGrp="1"/>
          </p:cNvSpPr>
          <p:nvPr>
            <p:ph type="dt" sz="half" idx="10"/>
          </p:nvPr>
        </p:nvSpPr>
        <p:spPr/>
        <p:txBody>
          <a:bodyPr/>
          <a:lstStyle>
            <a:lvl1pPr>
              <a:defRPr/>
            </a:lvl1pPr>
          </a:lstStyle>
          <a:p>
            <a:pPr>
              <a:defRPr/>
            </a:pPr>
            <a:fld id="{CC39208E-E1ED-4328-9180-9FCA9759725D}" type="datetime1">
              <a:rPr lang="en-US"/>
              <a:pPr>
                <a:defRPr/>
              </a:pPr>
              <a:t>6/17/2022</a:t>
            </a:fld>
            <a:endParaRPr lang="en-US"/>
          </a:p>
        </p:txBody>
      </p:sp>
      <p:sp>
        <p:nvSpPr>
          <p:cNvPr id="5" name="Footer Placeholder 4">
            <a:extLst>
              <a:ext uri="{FF2B5EF4-FFF2-40B4-BE49-F238E27FC236}">
                <a16:creationId xmlns:a16="http://schemas.microsoft.com/office/drawing/2014/main" id="{943FB289-40A1-4A64-F51E-76E085CE75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9CD57B-ABF0-DBA2-8CAE-105244E5F519}"/>
              </a:ext>
            </a:extLst>
          </p:cNvPr>
          <p:cNvSpPr>
            <a:spLocks noGrp="1"/>
          </p:cNvSpPr>
          <p:nvPr>
            <p:ph type="sldNum" sz="quarter" idx="12"/>
          </p:nvPr>
        </p:nvSpPr>
        <p:spPr/>
        <p:txBody>
          <a:bodyPr/>
          <a:lstStyle>
            <a:lvl1pPr>
              <a:defRPr/>
            </a:lvl1pPr>
          </a:lstStyle>
          <a:p>
            <a:fld id="{539375BB-673F-40BA-B12E-DFAE1F9A9FD0}" type="slidenum">
              <a:rPr lang="en-US" altLang="en-US"/>
              <a:pPr/>
              <a:t>‹#›</a:t>
            </a:fld>
            <a:endParaRPr lang="en-US" altLang="en-US"/>
          </a:p>
        </p:txBody>
      </p:sp>
    </p:spTree>
    <p:extLst>
      <p:ext uri="{BB962C8B-B14F-4D97-AF65-F5344CB8AC3E}">
        <p14:creationId xmlns:p14="http://schemas.microsoft.com/office/powerpoint/2010/main" val="713700025"/>
      </p:ext>
    </p:extLst>
  </p:cSld>
  <p:clrMapOvr>
    <a:masterClrMapping/>
  </p:clrMapOvr>
  <p:transition>
    <p:cover dir="d"/>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AA6267E-D337-E6F0-28EA-0D99FC8B6D4F}"/>
              </a:ext>
            </a:extLst>
          </p:cNvPr>
          <p:cNvSpPr>
            <a:spLocks noGrp="1"/>
          </p:cNvSpPr>
          <p:nvPr>
            <p:ph type="dt" sz="half" idx="10"/>
          </p:nvPr>
        </p:nvSpPr>
        <p:spPr/>
        <p:txBody>
          <a:bodyPr/>
          <a:lstStyle>
            <a:lvl1pPr>
              <a:defRPr/>
            </a:lvl1pPr>
          </a:lstStyle>
          <a:p>
            <a:pPr>
              <a:defRPr/>
            </a:pPr>
            <a:fld id="{BF3B6E2A-B8EB-4CFC-AAA5-772EB1B0DE1B}" type="datetime1">
              <a:rPr lang="en-US"/>
              <a:pPr>
                <a:defRPr/>
              </a:pPr>
              <a:t>6/17/2022</a:t>
            </a:fld>
            <a:endParaRPr lang="en-US"/>
          </a:p>
        </p:txBody>
      </p:sp>
      <p:sp>
        <p:nvSpPr>
          <p:cNvPr id="5" name="Footer Placeholder 4">
            <a:extLst>
              <a:ext uri="{FF2B5EF4-FFF2-40B4-BE49-F238E27FC236}">
                <a16:creationId xmlns:a16="http://schemas.microsoft.com/office/drawing/2014/main" id="{99980F4B-9319-07E0-0E32-0E098FFF91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B57061-2DE0-9274-A4F6-A4EC5F58087D}"/>
              </a:ext>
            </a:extLst>
          </p:cNvPr>
          <p:cNvSpPr>
            <a:spLocks noGrp="1"/>
          </p:cNvSpPr>
          <p:nvPr>
            <p:ph type="sldNum" sz="quarter" idx="12"/>
          </p:nvPr>
        </p:nvSpPr>
        <p:spPr/>
        <p:txBody>
          <a:bodyPr/>
          <a:lstStyle>
            <a:lvl1pPr>
              <a:defRPr/>
            </a:lvl1pPr>
          </a:lstStyle>
          <a:p>
            <a:fld id="{E924757D-D5DD-470B-836C-D369F348363A}" type="slidenum">
              <a:rPr lang="en-US" altLang="en-US"/>
              <a:pPr/>
              <a:t>‹#›</a:t>
            </a:fld>
            <a:endParaRPr lang="en-US" altLang="en-US"/>
          </a:p>
        </p:txBody>
      </p:sp>
    </p:spTree>
    <p:extLst>
      <p:ext uri="{BB962C8B-B14F-4D97-AF65-F5344CB8AC3E}">
        <p14:creationId xmlns:p14="http://schemas.microsoft.com/office/powerpoint/2010/main" val="1527813630"/>
      </p:ext>
    </p:extLst>
  </p:cSld>
  <p:clrMapOvr>
    <a:masterClrMapping/>
  </p:clrMapOvr>
  <p:transition>
    <p:cover dir="d"/>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A61B682-3861-66CA-6864-59C3C3640F35}"/>
              </a:ext>
            </a:extLst>
          </p:cNvPr>
          <p:cNvSpPr>
            <a:spLocks noGrp="1"/>
          </p:cNvSpPr>
          <p:nvPr>
            <p:ph type="dt" sz="half" idx="10"/>
          </p:nvPr>
        </p:nvSpPr>
        <p:spPr/>
        <p:txBody>
          <a:bodyPr/>
          <a:lstStyle>
            <a:lvl1pPr>
              <a:defRPr/>
            </a:lvl1pPr>
          </a:lstStyle>
          <a:p>
            <a:pPr>
              <a:defRPr/>
            </a:pPr>
            <a:fld id="{5B686343-8669-4B65-A05C-00294ED67B45}" type="datetime1">
              <a:rPr lang="en-US"/>
              <a:pPr>
                <a:defRPr/>
              </a:pPr>
              <a:t>6/17/2022</a:t>
            </a:fld>
            <a:endParaRPr lang="en-US"/>
          </a:p>
        </p:txBody>
      </p:sp>
      <p:sp>
        <p:nvSpPr>
          <p:cNvPr id="5" name="Footer Placeholder 4">
            <a:extLst>
              <a:ext uri="{FF2B5EF4-FFF2-40B4-BE49-F238E27FC236}">
                <a16:creationId xmlns:a16="http://schemas.microsoft.com/office/drawing/2014/main" id="{732BE72A-0BE4-720A-AF0D-6F6F5B873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082AED-BAD4-AAFF-5535-00EABE867C11}"/>
              </a:ext>
            </a:extLst>
          </p:cNvPr>
          <p:cNvSpPr>
            <a:spLocks noGrp="1"/>
          </p:cNvSpPr>
          <p:nvPr>
            <p:ph type="sldNum" sz="quarter" idx="12"/>
          </p:nvPr>
        </p:nvSpPr>
        <p:spPr/>
        <p:txBody>
          <a:bodyPr/>
          <a:lstStyle>
            <a:lvl1pPr>
              <a:defRPr/>
            </a:lvl1pPr>
          </a:lstStyle>
          <a:p>
            <a:fld id="{BDB42F5A-E529-4753-A2EB-C2EC880E99C6}" type="slidenum">
              <a:rPr lang="en-US" altLang="en-US"/>
              <a:pPr/>
              <a:t>‹#›</a:t>
            </a:fld>
            <a:endParaRPr lang="en-US" altLang="en-US"/>
          </a:p>
        </p:txBody>
      </p:sp>
    </p:spTree>
    <p:extLst>
      <p:ext uri="{BB962C8B-B14F-4D97-AF65-F5344CB8AC3E}">
        <p14:creationId xmlns:p14="http://schemas.microsoft.com/office/powerpoint/2010/main" val="1142941502"/>
      </p:ext>
    </p:extLst>
  </p:cSld>
  <p:clrMapOvr>
    <a:masterClrMapping/>
  </p:clrMapOvr>
  <p:transition>
    <p:cover dir="d"/>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6C8CEB6C-E798-CFC4-7045-3222C3C37395}"/>
              </a:ext>
            </a:extLst>
          </p:cNvPr>
          <p:cNvSpPr>
            <a:spLocks noGrp="1"/>
          </p:cNvSpPr>
          <p:nvPr>
            <p:ph type="dt" sz="half" idx="10"/>
          </p:nvPr>
        </p:nvSpPr>
        <p:spPr/>
        <p:txBody>
          <a:bodyPr/>
          <a:lstStyle>
            <a:lvl1pPr>
              <a:defRPr/>
            </a:lvl1pPr>
          </a:lstStyle>
          <a:p>
            <a:pPr>
              <a:defRPr/>
            </a:pPr>
            <a:fld id="{9760BAA3-9980-46A6-8CCB-A6EA87EF41A9}" type="datetime1">
              <a:rPr lang="en-US"/>
              <a:pPr>
                <a:defRPr/>
              </a:pPr>
              <a:t>6/17/2022</a:t>
            </a:fld>
            <a:endParaRPr lang="en-US"/>
          </a:p>
        </p:txBody>
      </p:sp>
      <p:sp>
        <p:nvSpPr>
          <p:cNvPr id="6" name="Footer Placeholder 4">
            <a:extLst>
              <a:ext uri="{FF2B5EF4-FFF2-40B4-BE49-F238E27FC236}">
                <a16:creationId xmlns:a16="http://schemas.microsoft.com/office/drawing/2014/main" id="{D7CFBD24-22C4-4349-9FEE-793763DAF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8BAA68-E739-C379-89F0-A53DD593DAE6}"/>
              </a:ext>
            </a:extLst>
          </p:cNvPr>
          <p:cNvSpPr>
            <a:spLocks noGrp="1"/>
          </p:cNvSpPr>
          <p:nvPr>
            <p:ph type="sldNum" sz="quarter" idx="12"/>
          </p:nvPr>
        </p:nvSpPr>
        <p:spPr/>
        <p:txBody>
          <a:bodyPr/>
          <a:lstStyle>
            <a:lvl1pPr>
              <a:defRPr/>
            </a:lvl1pPr>
          </a:lstStyle>
          <a:p>
            <a:fld id="{DB3CCC7E-7AA1-48F7-9A59-EACAA0582C68}" type="slidenum">
              <a:rPr lang="en-US" altLang="en-US"/>
              <a:pPr/>
              <a:t>‹#›</a:t>
            </a:fld>
            <a:endParaRPr lang="en-US" altLang="en-US"/>
          </a:p>
        </p:txBody>
      </p:sp>
    </p:spTree>
    <p:extLst>
      <p:ext uri="{BB962C8B-B14F-4D97-AF65-F5344CB8AC3E}">
        <p14:creationId xmlns:p14="http://schemas.microsoft.com/office/powerpoint/2010/main" val="1710506319"/>
      </p:ext>
    </p:extLst>
  </p:cSld>
  <p:clrMapOvr>
    <a:masterClrMapping/>
  </p:clrMapOvr>
  <p:transition>
    <p:cover dir="d"/>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CA" noProof="0"/>
          </a:p>
        </p:txBody>
      </p:sp>
      <p:sp>
        <p:nvSpPr>
          <p:cNvPr id="4" name="Date Placeholder 3">
            <a:extLst>
              <a:ext uri="{FF2B5EF4-FFF2-40B4-BE49-F238E27FC236}">
                <a16:creationId xmlns:a16="http://schemas.microsoft.com/office/drawing/2014/main" id="{A09C179C-C2A0-1F8F-7F49-077AD861A7EA}"/>
              </a:ext>
            </a:extLst>
          </p:cNvPr>
          <p:cNvSpPr>
            <a:spLocks noGrp="1"/>
          </p:cNvSpPr>
          <p:nvPr>
            <p:ph type="dt" sz="half" idx="10"/>
          </p:nvPr>
        </p:nvSpPr>
        <p:spPr/>
        <p:txBody>
          <a:bodyPr/>
          <a:lstStyle>
            <a:lvl1pPr>
              <a:defRPr/>
            </a:lvl1pPr>
          </a:lstStyle>
          <a:p>
            <a:pPr>
              <a:defRPr/>
            </a:pPr>
            <a:fld id="{950A93C9-616F-4531-9FD7-E8AB4340C862}" type="datetime1">
              <a:rPr lang="en-US"/>
              <a:pPr>
                <a:defRPr/>
              </a:pPr>
              <a:t>6/17/2022</a:t>
            </a:fld>
            <a:endParaRPr lang="en-US"/>
          </a:p>
        </p:txBody>
      </p:sp>
      <p:sp>
        <p:nvSpPr>
          <p:cNvPr id="5" name="Footer Placeholder 4">
            <a:extLst>
              <a:ext uri="{FF2B5EF4-FFF2-40B4-BE49-F238E27FC236}">
                <a16:creationId xmlns:a16="http://schemas.microsoft.com/office/drawing/2014/main" id="{A85DCEE1-7030-A657-92EB-F70AF8C187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BCBC3F-7CB9-ACC3-E9C4-D7F494B19E9D}"/>
              </a:ext>
            </a:extLst>
          </p:cNvPr>
          <p:cNvSpPr>
            <a:spLocks noGrp="1"/>
          </p:cNvSpPr>
          <p:nvPr>
            <p:ph type="sldNum" sz="quarter" idx="12"/>
          </p:nvPr>
        </p:nvSpPr>
        <p:spPr/>
        <p:txBody>
          <a:bodyPr/>
          <a:lstStyle>
            <a:lvl1pPr>
              <a:defRPr/>
            </a:lvl1pPr>
          </a:lstStyle>
          <a:p>
            <a:fld id="{3A201D20-9524-4051-9105-18EB69432857}" type="slidenum">
              <a:rPr lang="en-US" altLang="en-US"/>
              <a:pPr/>
              <a:t>‹#›</a:t>
            </a:fld>
            <a:endParaRPr lang="en-US" altLang="en-US"/>
          </a:p>
        </p:txBody>
      </p:sp>
    </p:spTree>
    <p:extLst>
      <p:ext uri="{BB962C8B-B14F-4D97-AF65-F5344CB8AC3E}">
        <p14:creationId xmlns:p14="http://schemas.microsoft.com/office/powerpoint/2010/main" val="3945315367"/>
      </p:ext>
    </p:extLst>
  </p:cSld>
  <p:clrMapOvr>
    <a:masterClrMapping/>
  </p:clrMapOvr>
  <p:transition>
    <p:cover dir="d"/>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17C3CF-9A50-0C86-583C-B73612C69EBD}"/>
              </a:ext>
            </a:extLst>
          </p:cNvPr>
          <p:cNvSpPr>
            <a:spLocks noGrp="1"/>
          </p:cNvSpPr>
          <p:nvPr>
            <p:ph type="dt" sz="half" idx="10"/>
          </p:nvPr>
        </p:nvSpPr>
        <p:spPr/>
        <p:txBody>
          <a:bodyPr/>
          <a:lstStyle>
            <a:lvl1pPr>
              <a:defRPr/>
            </a:lvl1pPr>
          </a:lstStyle>
          <a:p>
            <a:pPr>
              <a:defRPr/>
            </a:pPr>
            <a:fld id="{F20123BD-491F-44B8-9860-C99C0552019B}" type="datetime1">
              <a:rPr lang="en-US"/>
              <a:pPr>
                <a:defRPr/>
              </a:pPr>
              <a:t>6/17/2022</a:t>
            </a:fld>
            <a:endParaRPr lang="en-US"/>
          </a:p>
        </p:txBody>
      </p:sp>
      <p:sp>
        <p:nvSpPr>
          <p:cNvPr id="5" name="Footer Placeholder 4">
            <a:extLst>
              <a:ext uri="{FF2B5EF4-FFF2-40B4-BE49-F238E27FC236}">
                <a16:creationId xmlns:a16="http://schemas.microsoft.com/office/drawing/2014/main" id="{54F146A8-2C2C-CC87-312E-C0342FDB1D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DB90E9-D90E-1745-8042-1ABB4435A14C}"/>
              </a:ext>
            </a:extLst>
          </p:cNvPr>
          <p:cNvSpPr>
            <a:spLocks noGrp="1"/>
          </p:cNvSpPr>
          <p:nvPr>
            <p:ph type="sldNum" sz="quarter" idx="12"/>
          </p:nvPr>
        </p:nvSpPr>
        <p:spPr/>
        <p:txBody>
          <a:bodyPr/>
          <a:lstStyle>
            <a:lvl1pPr>
              <a:defRPr/>
            </a:lvl1pPr>
          </a:lstStyle>
          <a:p>
            <a:fld id="{97173926-A23C-4166-AA1A-0E5CC69C1499}" type="slidenum">
              <a:rPr lang="en-US" altLang="en-US"/>
              <a:pPr/>
              <a:t>‹#›</a:t>
            </a:fld>
            <a:endParaRPr lang="en-US" altLang="en-US"/>
          </a:p>
        </p:txBody>
      </p:sp>
    </p:spTree>
    <p:extLst>
      <p:ext uri="{BB962C8B-B14F-4D97-AF65-F5344CB8AC3E}">
        <p14:creationId xmlns:p14="http://schemas.microsoft.com/office/powerpoint/2010/main" val="7462489"/>
      </p:ext>
    </p:extLst>
  </p:cSld>
  <p:clrMapOvr>
    <a:masterClrMapping/>
  </p:clrMapOvr>
  <p:transition>
    <p:cover dir="d"/>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CA10A1-F2AD-5D5C-8F99-B321A2471EBB}"/>
              </a:ext>
            </a:extLst>
          </p:cNvPr>
          <p:cNvSpPr>
            <a:spLocks noGrp="1"/>
          </p:cNvSpPr>
          <p:nvPr>
            <p:ph type="dt" sz="half" idx="10"/>
          </p:nvPr>
        </p:nvSpPr>
        <p:spPr/>
        <p:txBody>
          <a:bodyPr/>
          <a:lstStyle>
            <a:lvl1pPr>
              <a:defRPr/>
            </a:lvl1pPr>
          </a:lstStyle>
          <a:p>
            <a:pPr>
              <a:defRPr/>
            </a:pPr>
            <a:fld id="{47BD69C7-304C-47B2-AAEF-8C429CE656F5}" type="datetime1">
              <a:rPr lang="en-US"/>
              <a:pPr>
                <a:defRPr/>
              </a:pPr>
              <a:t>6/17/2022</a:t>
            </a:fld>
            <a:endParaRPr lang="en-US"/>
          </a:p>
        </p:txBody>
      </p:sp>
      <p:sp>
        <p:nvSpPr>
          <p:cNvPr id="5" name="Footer Placeholder 4">
            <a:extLst>
              <a:ext uri="{FF2B5EF4-FFF2-40B4-BE49-F238E27FC236}">
                <a16:creationId xmlns:a16="http://schemas.microsoft.com/office/drawing/2014/main" id="{007C6D68-8242-EFEB-B524-A20AD0B5A3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AFDA70-3DC9-C132-8379-DBC0989B5CA8}"/>
              </a:ext>
            </a:extLst>
          </p:cNvPr>
          <p:cNvSpPr>
            <a:spLocks noGrp="1"/>
          </p:cNvSpPr>
          <p:nvPr>
            <p:ph type="sldNum" sz="quarter" idx="12"/>
          </p:nvPr>
        </p:nvSpPr>
        <p:spPr/>
        <p:txBody>
          <a:bodyPr/>
          <a:lstStyle>
            <a:lvl1pPr>
              <a:defRPr/>
            </a:lvl1pPr>
          </a:lstStyle>
          <a:p>
            <a:fld id="{C48B02BA-6ECA-4201-BC9B-A889E7D4F1F1}" type="slidenum">
              <a:rPr lang="en-US" altLang="en-US"/>
              <a:pPr/>
              <a:t>‹#›</a:t>
            </a:fld>
            <a:endParaRPr lang="en-US" altLang="en-US"/>
          </a:p>
        </p:txBody>
      </p:sp>
    </p:spTree>
    <p:extLst>
      <p:ext uri="{BB962C8B-B14F-4D97-AF65-F5344CB8AC3E}">
        <p14:creationId xmlns:p14="http://schemas.microsoft.com/office/powerpoint/2010/main" val="2909529221"/>
      </p:ext>
    </p:extLst>
  </p:cSld>
  <p:clrMapOvr>
    <a:masterClrMapping/>
  </p:clrMapOvr>
  <p:transition>
    <p:cover dir="d"/>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B736800A-1C93-5251-1D11-D2C8273DD11A}"/>
              </a:ext>
            </a:extLst>
          </p:cNvPr>
          <p:cNvSpPr>
            <a:spLocks noGrp="1"/>
          </p:cNvSpPr>
          <p:nvPr>
            <p:ph type="dt" sz="half" idx="10"/>
          </p:nvPr>
        </p:nvSpPr>
        <p:spPr/>
        <p:txBody>
          <a:bodyPr/>
          <a:lstStyle>
            <a:lvl1pPr>
              <a:defRPr/>
            </a:lvl1pPr>
          </a:lstStyle>
          <a:p>
            <a:pPr>
              <a:defRPr/>
            </a:pPr>
            <a:fld id="{825D22C7-210A-4DD1-9D33-CE8857A5F85B}" type="datetime1">
              <a:rPr lang="en-US"/>
              <a:pPr>
                <a:defRPr/>
              </a:pPr>
              <a:t>6/17/2022</a:t>
            </a:fld>
            <a:endParaRPr lang="en-US"/>
          </a:p>
        </p:txBody>
      </p:sp>
      <p:sp>
        <p:nvSpPr>
          <p:cNvPr id="6" name="Footer Placeholder 4">
            <a:extLst>
              <a:ext uri="{FF2B5EF4-FFF2-40B4-BE49-F238E27FC236}">
                <a16:creationId xmlns:a16="http://schemas.microsoft.com/office/drawing/2014/main" id="{98A5AC80-80A9-260B-2DB1-B95D8E74EA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B21A9F-C395-5CB6-45CE-0CAA718EBE3C}"/>
              </a:ext>
            </a:extLst>
          </p:cNvPr>
          <p:cNvSpPr>
            <a:spLocks noGrp="1"/>
          </p:cNvSpPr>
          <p:nvPr>
            <p:ph type="sldNum" sz="quarter" idx="12"/>
          </p:nvPr>
        </p:nvSpPr>
        <p:spPr/>
        <p:txBody>
          <a:bodyPr/>
          <a:lstStyle>
            <a:lvl1pPr>
              <a:defRPr/>
            </a:lvl1pPr>
          </a:lstStyle>
          <a:p>
            <a:fld id="{FF565271-2C30-4BA4-B81E-F09606DD3680}" type="slidenum">
              <a:rPr lang="en-US" altLang="en-US"/>
              <a:pPr/>
              <a:t>‹#›</a:t>
            </a:fld>
            <a:endParaRPr lang="en-US" altLang="en-US"/>
          </a:p>
        </p:txBody>
      </p:sp>
    </p:spTree>
    <p:extLst>
      <p:ext uri="{BB962C8B-B14F-4D97-AF65-F5344CB8AC3E}">
        <p14:creationId xmlns:p14="http://schemas.microsoft.com/office/powerpoint/2010/main" val="2141682554"/>
      </p:ext>
    </p:extLst>
  </p:cSld>
  <p:clrMapOvr>
    <a:masterClrMapping/>
  </p:clrMapOvr>
  <p:transition>
    <p:cover dir="d"/>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3006EECF-DA63-A124-89D3-A66A5010E521}"/>
              </a:ext>
            </a:extLst>
          </p:cNvPr>
          <p:cNvSpPr>
            <a:spLocks noGrp="1"/>
          </p:cNvSpPr>
          <p:nvPr>
            <p:ph type="dt" sz="half" idx="10"/>
          </p:nvPr>
        </p:nvSpPr>
        <p:spPr/>
        <p:txBody>
          <a:bodyPr/>
          <a:lstStyle>
            <a:lvl1pPr>
              <a:defRPr/>
            </a:lvl1pPr>
          </a:lstStyle>
          <a:p>
            <a:pPr>
              <a:defRPr/>
            </a:pPr>
            <a:fld id="{30ABE161-3B5A-4695-A043-D0253358CFF3}" type="datetime1">
              <a:rPr lang="en-US"/>
              <a:pPr>
                <a:defRPr/>
              </a:pPr>
              <a:t>6/17/2022</a:t>
            </a:fld>
            <a:endParaRPr lang="en-US"/>
          </a:p>
        </p:txBody>
      </p:sp>
      <p:sp>
        <p:nvSpPr>
          <p:cNvPr id="8" name="Footer Placeholder 4">
            <a:extLst>
              <a:ext uri="{FF2B5EF4-FFF2-40B4-BE49-F238E27FC236}">
                <a16:creationId xmlns:a16="http://schemas.microsoft.com/office/drawing/2014/main" id="{89926A4C-969D-56A8-7D07-EB8195A8D8A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84DF59F-4E84-AF4D-EE82-A8BB4E2034EA}"/>
              </a:ext>
            </a:extLst>
          </p:cNvPr>
          <p:cNvSpPr>
            <a:spLocks noGrp="1"/>
          </p:cNvSpPr>
          <p:nvPr>
            <p:ph type="sldNum" sz="quarter" idx="12"/>
          </p:nvPr>
        </p:nvSpPr>
        <p:spPr/>
        <p:txBody>
          <a:bodyPr/>
          <a:lstStyle>
            <a:lvl1pPr>
              <a:defRPr/>
            </a:lvl1pPr>
          </a:lstStyle>
          <a:p>
            <a:fld id="{9F0FC0D3-1FD6-44F5-BABC-CB96072E219D}" type="slidenum">
              <a:rPr lang="en-US" altLang="en-US"/>
              <a:pPr/>
              <a:t>‹#›</a:t>
            </a:fld>
            <a:endParaRPr lang="en-US" altLang="en-US"/>
          </a:p>
        </p:txBody>
      </p:sp>
    </p:spTree>
    <p:extLst>
      <p:ext uri="{BB962C8B-B14F-4D97-AF65-F5344CB8AC3E}">
        <p14:creationId xmlns:p14="http://schemas.microsoft.com/office/powerpoint/2010/main" val="3129912328"/>
      </p:ext>
    </p:extLst>
  </p:cSld>
  <p:clrMapOvr>
    <a:masterClrMapping/>
  </p:clrMapOvr>
  <p:transition>
    <p:cover dir="d"/>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0656A4C9-6FE5-78A5-90E1-D38B5F11F571}"/>
              </a:ext>
            </a:extLst>
          </p:cNvPr>
          <p:cNvSpPr>
            <a:spLocks noGrp="1"/>
          </p:cNvSpPr>
          <p:nvPr>
            <p:ph type="dt" sz="half" idx="10"/>
          </p:nvPr>
        </p:nvSpPr>
        <p:spPr/>
        <p:txBody>
          <a:bodyPr/>
          <a:lstStyle>
            <a:lvl1pPr>
              <a:defRPr/>
            </a:lvl1pPr>
          </a:lstStyle>
          <a:p>
            <a:pPr>
              <a:defRPr/>
            </a:pPr>
            <a:fld id="{857A62C8-AB6E-4F5D-B543-9E91C12CE9CC}" type="datetime1">
              <a:rPr lang="en-US"/>
              <a:pPr>
                <a:defRPr/>
              </a:pPr>
              <a:t>6/17/2022</a:t>
            </a:fld>
            <a:endParaRPr lang="en-US"/>
          </a:p>
        </p:txBody>
      </p:sp>
      <p:sp>
        <p:nvSpPr>
          <p:cNvPr id="4" name="Footer Placeholder 4">
            <a:extLst>
              <a:ext uri="{FF2B5EF4-FFF2-40B4-BE49-F238E27FC236}">
                <a16:creationId xmlns:a16="http://schemas.microsoft.com/office/drawing/2014/main" id="{5821BAB7-9BC6-94D8-DD68-627BFF5241D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073F136-BF9F-14A5-6108-A5E943C91175}"/>
              </a:ext>
            </a:extLst>
          </p:cNvPr>
          <p:cNvSpPr>
            <a:spLocks noGrp="1"/>
          </p:cNvSpPr>
          <p:nvPr>
            <p:ph type="sldNum" sz="quarter" idx="12"/>
          </p:nvPr>
        </p:nvSpPr>
        <p:spPr/>
        <p:txBody>
          <a:bodyPr/>
          <a:lstStyle>
            <a:lvl1pPr>
              <a:defRPr/>
            </a:lvl1pPr>
          </a:lstStyle>
          <a:p>
            <a:fld id="{DAA972D5-B86B-4797-BB5C-9594FAE8DD82}" type="slidenum">
              <a:rPr lang="en-US" altLang="en-US"/>
              <a:pPr/>
              <a:t>‹#›</a:t>
            </a:fld>
            <a:endParaRPr lang="en-US" altLang="en-US"/>
          </a:p>
        </p:txBody>
      </p:sp>
    </p:spTree>
    <p:extLst>
      <p:ext uri="{BB962C8B-B14F-4D97-AF65-F5344CB8AC3E}">
        <p14:creationId xmlns:p14="http://schemas.microsoft.com/office/powerpoint/2010/main" val="1446248599"/>
      </p:ext>
    </p:extLst>
  </p:cSld>
  <p:clrMapOvr>
    <a:masterClrMapping/>
  </p:clrMapOvr>
  <p:transition>
    <p:cover dir="d"/>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CF4257-85F2-D311-4FBF-A33C20534075}"/>
              </a:ext>
            </a:extLst>
          </p:cNvPr>
          <p:cNvSpPr>
            <a:spLocks noGrp="1"/>
          </p:cNvSpPr>
          <p:nvPr>
            <p:ph type="dt" sz="half" idx="10"/>
          </p:nvPr>
        </p:nvSpPr>
        <p:spPr/>
        <p:txBody>
          <a:bodyPr/>
          <a:lstStyle>
            <a:lvl1pPr>
              <a:defRPr/>
            </a:lvl1pPr>
          </a:lstStyle>
          <a:p>
            <a:pPr>
              <a:defRPr/>
            </a:pPr>
            <a:fld id="{20541707-3742-440E-A3E9-7B7372F6A06B}" type="datetime1">
              <a:rPr lang="en-US"/>
              <a:pPr>
                <a:defRPr/>
              </a:pPr>
              <a:t>6/17/2022</a:t>
            </a:fld>
            <a:endParaRPr lang="en-US"/>
          </a:p>
        </p:txBody>
      </p:sp>
      <p:sp>
        <p:nvSpPr>
          <p:cNvPr id="3" name="Footer Placeholder 4">
            <a:extLst>
              <a:ext uri="{FF2B5EF4-FFF2-40B4-BE49-F238E27FC236}">
                <a16:creationId xmlns:a16="http://schemas.microsoft.com/office/drawing/2014/main" id="{6CEB8E87-2800-FE7B-8D22-E240EEE4A08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50DE4A2-8B99-F2BD-CA26-061AA39CDE87}"/>
              </a:ext>
            </a:extLst>
          </p:cNvPr>
          <p:cNvSpPr>
            <a:spLocks noGrp="1"/>
          </p:cNvSpPr>
          <p:nvPr>
            <p:ph type="sldNum" sz="quarter" idx="12"/>
          </p:nvPr>
        </p:nvSpPr>
        <p:spPr/>
        <p:txBody>
          <a:bodyPr/>
          <a:lstStyle>
            <a:lvl1pPr>
              <a:defRPr/>
            </a:lvl1pPr>
          </a:lstStyle>
          <a:p>
            <a:fld id="{162EB4AF-B0A6-45CD-90F4-6E27A552A3F8}" type="slidenum">
              <a:rPr lang="en-US" altLang="en-US"/>
              <a:pPr/>
              <a:t>‹#›</a:t>
            </a:fld>
            <a:endParaRPr lang="en-US" altLang="en-US"/>
          </a:p>
        </p:txBody>
      </p:sp>
    </p:spTree>
    <p:extLst>
      <p:ext uri="{BB962C8B-B14F-4D97-AF65-F5344CB8AC3E}">
        <p14:creationId xmlns:p14="http://schemas.microsoft.com/office/powerpoint/2010/main" val="670479378"/>
      </p:ext>
    </p:extLst>
  </p:cSld>
  <p:clrMapOvr>
    <a:masterClrMapping/>
  </p:clrMapOvr>
  <p:transition>
    <p:cover dir="d"/>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CD95D73-20DE-C580-6AD0-169FBE12290E}"/>
              </a:ext>
            </a:extLst>
          </p:cNvPr>
          <p:cNvSpPr>
            <a:spLocks noGrp="1"/>
          </p:cNvSpPr>
          <p:nvPr>
            <p:ph type="dt" sz="half" idx="10"/>
          </p:nvPr>
        </p:nvSpPr>
        <p:spPr/>
        <p:txBody>
          <a:bodyPr/>
          <a:lstStyle>
            <a:lvl1pPr>
              <a:defRPr/>
            </a:lvl1pPr>
          </a:lstStyle>
          <a:p>
            <a:pPr>
              <a:defRPr/>
            </a:pPr>
            <a:fld id="{14FF8FE8-5462-4041-B86C-B89C1FDE104E}" type="datetime1">
              <a:rPr lang="en-US"/>
              <a:pPr>
                <a:defRPr/>
              </a:pPr>
              <a:t>6/17/2022</a:t>
            </a:fld>
            <a:endParaRPr lang="en-US"/>
          </a:p>
        </p:txBody>
      </p:sp>
      <p:sp>
        <p:nvSpPr>
          <p:cNvPr id="6" name="Footer Placeholder 4">
            <a:extLst>
              <a:ext uri="{FF2B5EF4-FFF2-40B4-BE49-F238E27FC236}">
                <a16:creationId xmlns:a16="http://schemas.microsoft.com/office/drawing/2014/main" id="{2609AD44-EA0D-6A34-A7D6-C7716BFA15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061268-1875-45A5-E106-E018001528C1}"/>
              </a:ext>
            </a:extLst>
          </p:cNvPr>
          <p:cNvSpPr>
            <a:spLocks noGrp="1"/>
          </p:cNvSpPr>
          <p:nvPr>
            <p:ph type="sldNum" sz="quarter" idx="12"/>
          </p:nvPr>
        </p:nvSpPr>
        <p:spPr/>
        <p:txBody>
          <a:bodyPr/>
          <a:lstStyle>
            <a:lvl1pPr>
              <a:defRPr/>
            </a:lvl1pPr>
          </a:lstStyle>
          <a:p>
            <a:fld id="{52D4BBB9-8F04-439A-8A67-11C51F74FA02}" type="slidenum">
              <a:rPr lang="en-US" altLang="en-US"/>
              <a:pPr/>
              <a:t>‹#›</a:t>
            </a:fld>
            <a:endParaRPr lang="en-US" altLang="en-US"/>
          </a:p>
        </p:txBody>
      </p:sp>
    </p:spTree>
    <p:extLst>
      <p:ext uri="{BB962C8B-B14F-4D97-AF65-F5344CB8AC3E}">
        <p14:creationId xmlns:p14="http://schemas.microsoft.com/office/powerpoint/2010/main" val="2773499900"/>
      </p:ext>
    </p:extLst>
  </p:cSld>
  <p:clrMapOvr>
    <a:masterClrMapping/>
  </p:clrMapOvr>
  <p:transition>
    <p:cover dir="d"/>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ECCF0C2-7CBF-8E6F-6B46-44DD7537ED91}"/>
              </a:ext>
            </a:extLst>
          </p:cNvPr>
          <p:cNvSpPr>
            <a:spLocks noGrp="1"/>
          </p:cNvSpPr>
          <p:nvPr>
            <p:ph type="dt" sz="half" idx="10"/>
          </p:nvPr>
        </p:nvSpPr>
        <p:spPr/>
        <p:txBody>
          <a:bodyPr/>
          <a:lstStyle>
            <a:lvl1pPr>
              <a:defRPr/>
            </a:lvl1pPr>
          </a:lstStyle>
          <a:p>
            <a:pPr>
              <a:defRPr/>
            </a:pPr>
            <a:fld id="{ACB93CB4-FBD5-4F5C-A632-2EAB45054B9A}" type="datetime1">
              <a:rPr lang="en-US"/>
              <a:pPr>
                <a:defRPr/>
              </a:pPr>
              <a:t>6/17/2022</a:t>
            </a:fld>
            <a:endParaRPr lang="en-US"/>
          </a:p>
        </p:txBody>
      </p:sp>
      <p:sp>
        <p:nvSpPr>
          <p:cNvPr id="6" name="Footer Placeholder 4">
            <a:extLst>
              <a:ext uri="{FF2B5EF4-FFF2-40B4-BE49-F238E27FC236}">
                <a16:creationId xmlns:a16="http://schemas.microsoft.com/office/drawing/2014/main" id="{D8A5522B-7F35-FA85-838D-9CC365994C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C6EAEAB-87B4-3CCC-CA7D-7ED0618BDDD2}"/>
              </a:ext>
            </a:extLst>
          </p:cNvPr>
          <p:cNvSpPr>
            <a:spLocks noGrp="1"/>
          </p:cNvSpPr>
          <p:nvPr>
            <p:ph type="sldNum" sz="quarter" idx="12"/>
          </p:nvPr>
        </p:nvSpPr>
        <p:spPr/>
        <p:txBody>
          <a:bodyPr/>
          <a:lstStyle>
            <a:lvl1pPr>
              <a:defRPr/>
            </a:lvl1pPr>
          </a:lstStyle>
          <a:p>
            <a:fld id="{5D4D6214-5964-4609-8403-00C3CFE9C9CC}" type="slidenum">
              <a:rPr lang="en-US" altLang="en-US"/>
              <a:pPr/>
              <a:t>‹#›</a:t>
            </a:fld>
            <a:endParaRPr lang="en-US" altLang="en-US"/>
          </a:p>
        </p:txBody>
      </p:sp>
    </p:spTree>
    <p:extLst>
      <p:ext uri="{BB962C8B-B14F-4D97-AF65-F5344CB8AC3E}">
        <p14:creationId xmlns:p14="http://schemas.microsoft.com/office/powerpoint/2010/main" val="2000250494"/>
      </p:ext>
    </p:extLst>
  </p:cSld>
  <p:clrMapOvr>
    <a:masterClrMapping/>
  </p:clrMapOvr>
  <p:transition>
    <p:cover dir="d"/>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EB4E3"/>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050AE4-1667-11D5-3AAA-347FA466E89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a:extLst>
              <a:ext uri="{FF2B5EF4-FFF2-40B4-BE49-F238E27FC236}">
                <a16:creationId xmlns:a16="http://schemas.microsoft.com/office/drawing/2014/main" id="{09620F9B-2A20-C916-DB83-9BDBD5E2292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C1FB9CF4-753E-E4EA-9118-EC22505578B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8C1F3345-5D85-4BC0-B752-883A9392A13B}" type="datetime1">
              <a:rPr lang="en-US"/>
              <a:pPr>
                <a:defRPr/>
              </a:pPr>
              <a:t>6/17/2022</a:t>
            </a:fld>
            <a:endParaRPr lang="en-US"/>
          </a:p>
        </p:txBody>
      </p:sp>
      <p:sp>
        <p:nvSpPr>
          <p:cNvPr id="5" name="Footer Placeholder 4">
            <a:extLst>
              <a:ext uri="{FF2B5EF4-FFF2-40B4-BE49-F238E27FC236}">
                <a16:creationId xmlns:a16="http://schemas.microsoft.com/office/drawing/2014/main" id="{D9F7675C-F8EA-F072-6CF3-FDC0878CA49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D90FA908-EF6D-1BFA-A7F2-6F428FE5697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4821AD5-4B8E-43FA-AE71-E3D139FD83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 id="2147483664" r:id="rId12"/>
    <p:sldLayoutId id="2147483663" r:id="rId13"/>
  </p:sldLayoutIdLst>
  <p:transition>
    <p:cover dir="d"/>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www.youtube.com/watch?v=ZeUlh9Cou38"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hyperlink" Target="http://www.youtube.com/watch?v=ae_jC4FDOUc" TargetMode="External"/><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www.youtube.com/watch?v=b20VRR9C37Q" TargetMode="Externa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www.youtube.com/watch?v=s06XzaKqELk"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a:extLst>
              <a:ext uri="{FF2B5EF4-FFF2-40B4-BE49-F238E27FC236}">
                <a16:creationId xmlns:a16="http://schemas.microsoft.com/office/drawing/2014/main" id="{BB1E12BD-F23C-D230-17D9-5E2164B9705E}"/>
              </a:ext>
            </a:extLst>
          </p:cNvPr>
          <p:cNvSpPr>
            <a:spLocks noGrp="1"/>
          </p:cNvSpPr>
          <p:nvPr>
            <p:ph type="ctrTitle" idx="4294967295"/>
          </p:nvPr>
        </p:nvSpPr>
        <p:spPr>
          <a:xfrm>
            <a:off x="685800" y="2130425"/>
            <a:ext cx="7772400" cy="1470025"/>
          </a:xfrm>
        </p:spPr>
        <p:txBody>
          <a:bodyPr/>
          <a:lstStyle/>
          <a:p>
            <a:r>
              <a:rPr lang="en-US" altLang="en-US" sz="8800" b="1" u="sng">
                <a:effectLst>
                  <a:outerShdw blurRad="38100" dist="38100" dir="2700000" algn="tl">
                    <a:srgbClr val="FFFFFF"/>
                  </a:outerShdw>
                </a:effectLst>
              </a:rPr>
              <a:t>Digestive System</a:t>
            </a:r>
          </a:p>
        </p:txBody>
      </p:sp>
    </p:spTree>
  </p:cSld>
  <p:clrMapOvr>
    <a:masterClrMapping/>
  </p:clrMapOvr>
  <p:transition>
    <p:cover dir="d"/>
    <p:sndAc>
      <p:stSnd>
        <p:snd r:embed="rId3"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6D5F612B-06F1-CBFA-AA91-455016E83839}"/>
              </a:ext>
            </a:extLst>
          </p:cNvPr>
          <p:cNvSpPr>
            <a:spLocks noGrp="1" noChangeArrowheads="1"/>
          </p:cNvSpPr>
          <p:nvPr>
            <p:ph type="title"/>
          </p:nvPr>
        </p:nvSpPr>
        <p:spPr>
          <a:xfrm>
            <a:off x="457200" y="0"/>
            <a:ext cx="8229600" cy="1143000"/>
          </a:xfrm>
        </p:spPr>
        <p:txBody>
          <a:bodyPr/>
          <a:lstStyle/>
          <a:p>
            <a:pPr eaLnBrk="1" hangingPunct="1"/>
            <a:r>
              <a:rPr lang="en-US" altLang="en-US"/>
              <a:t>Large Intestine</a:t>
            </a:r>
          </a:p>
        </p:txBody>
      </p:sp>
      <p:sp>
        <p:nvSpPr>
          <p:cNvPr id="11269" name="Rectangle 5">
            <a:extLst>
              <a:ext uri="{FF2B5EF4-FFF2-40B4-BE49-F238E27FC236}">
                <a16:creationId xmlns:a16="http://schemas.microsoft.com/office/drawing/2014/main" id="{C4F8D6DB-03C2-D0AA-C599-7BF7E1CDC573}"/>
              </a:ext>
            </a:extLst>
          </p:cNvPr>
          <p:cNvSpPr>
            <a:spLocks noGrp="1" noChangeArrowheads="1"/>
          </p:cNvSpPr>
          <p:nvPr>
            <p:ph type="body" sz="half" idx="1"/>
          </p:nvPr>
        </p:nvSpPr>
        <p:spPr>
          <a:xfrm>
            <a:off x="0" y="1066800"/>
            <a:ext cx="5791200" cy="4525963"/>
          </a:xfrm>
        </p:spPr>
        <p:txBody>
          <a:bodyPr/>
          <a:lstStyle/>
          <a:p>
            <a:pPr eaLnBrk="1" hangingPunct="1"/>
            <a:r>
              <a:rPr lang="en-US" altLang="en-US" sz="2800"/>
              <a:t>About </a:t>
            </a:r>
            <a:r>
              <a:rPr lang="en-US" altLang="en-US" sz="2800">
                <a:solidFill>
                  <a:srgbClr val="FF0000"/>
                </a:solidFill>
              </a:rPr>
              <a:t>1.5 meters </a:t>
            </a:r>
            <a:r>
              <a:rPr lang="en-US" altLang="en-US" sz="2800"/>
              <a:t>long</a:t>
            </a:r>
          </a:p>
          <a:p>
            <a:pPr eaLnBrk="1" hangingPunct="1"/>
            <a:r>
              <a:rPr lang="en-US" altLang="en-US" sz="2800"/>
              <a:t>Accepts what small intestines don’t absorb</a:t>
            </a:r>
          </a:p>
          <a:p>
            <a:pPr eaLnBrk="1" hangingPunct="1"/>
            <a:r>
              <a:rPr lang="en-US" altLang="en-US" sz="2800">
                <a:solidFill>
                  <a:srgbClr val="FF0000"/>
                </a:solidFill>
              </a:rPr>
              <a:t>Rectum</a:t>
            </a:r>
            <a:r>
              <a:rPr lang="en-US" altLang="en-US" sz="2800"/>
              <a:t> (short term storage which holds feces before it is expelled).</a:t>
            </a:r>
          </a:p>
          <a:p>
            <a:pPr eaLnBrk="1" hangingPunct="1"/>
            <a:endParaRPr lang="en-US" altLang="en-US" sz="2800"/>
          </a:p>
        </p:txBody>
      </p:sp>
      <p:pic>
        <p:nvPicPr>
          <p:cNvPr id="11271" name="Picture 7" descr="digest5">
            <a:extLst>
              <a:ext uri="{FF2B5EF4-FFF2-40B4-BE49-F238E27FC236}">
                <a16:creationId xmlns:a16="http://schemas.microsoft.com/office/drawing/2014/main" id="{4CD1B901-DB3A-A213-A3DD-9A338F4ADC9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477000" y="838200"/>
            <a:ext cx="2238375" cy="4333875"/>
          </a:xfrm>
          <a:noFill/>
        </p:spPr>
      </p:pic>
      <p:sp>
        <p:nvSpPr>
          <p:cNvPr id="12293" name="Slide Number Placeholder 6">
            <a:extLst>
              <a:ext uri="{FF2B5EF4-FFF2-40B4-BE49-F238E27FC236}">
                <a16:creationId xmlns:a16="http://schemas.microsoft.com/office/drawing/2014/main" id="{8D4F80D4-090E-72F2-BB73-32D6A5B489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200">
              <a:latin typeface="Arial" panose="020B0604020202020204" pitchFamily="34" charset="0"/>
            </a:endParaRPr>
          </a:p>
        </p:txBody>
      </p:sp>
      <p:sp>
        <p:nvSpPr>
          <p:cNvPr id="12295" name="Text Box 7">
            <a:extLst>
              <a:ext uri="{FF2B5EF4-FFF2-40B4-BE49-F238E27FC236}">
                <a16:creationId xmlns:a16="http://schemas.microsoft.com/office/drawing/2014/main" id="{B34673A4-4196-8A8C-05B3-D0717826E982}"/>
              </a:ext>
            </a:extLst>
          </p:cNvPr>
          <p:cNvSpPr txBox="1">
            <a:spLocks noChangeArrowheads="1"/>
          </p:cNvSpPr>
          <p:nvPr/>
        </p:nvSpPr>
        <p:spPr bwMode="auto">
          <a:xfrm>
            <a:off x="4038600" y="4800600"/>
            <a:ext cx="1828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900" b="1">
              <a:effectLst>
                <a:outerShdw blurRad="38100" dist="38100" dir="2700000" algn="tl">
                  <a:srgbClr val="FFFFFF"/>
                </a:outerShdw>
              </a:effectLst>
            </a:endParaRPr>
          </a:p>
        </p:txBody>
      </p:sp>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A671CF9-1104-DAD1-056B-85D668F27232}"/>
              </a:ext>
            </a:extLst>
          </p:cNvPr>
          <p:cNvSpPr>
            <a:spLocks noGrp="1" noChangeArrowheads="1"/>
          </p:cNvSpPr>
          <p:nvPr>
            <p:ph type="title"/>
          </p:nvPr>
        </p:nvSpPr>
        <p:spPr>
          <a:xfrm>
            <a:off x="990600" y="0"/>
            <a:ext cx="7772400" cy="1143000"/>
          </a:xfrm>
        </p:spPr>
        <p:txBody>
          <a:bodyPr/>
          <a:lstStyle/>
          <a:p>
            <a:pPr eaLnBrk="1" hangingPunct="1"/>
            <a:r>
              <a:rPr lang="en-US" altLang="en-US"/>
              <a:t>Large Intestine</a:t>
            </a:r>
          </a:p>
        </p:txBody>
      </p:sp>
      <p:sp>
        <p:nvSpPr>
          <p:cNvPr id="22531" name="Rectangle 3">
            <a:extLst>
              <a:ext uri="{FF2B5EF4-FFF2-40B4-BE49-F238E27FC236}">
                <a16:creationId xmlns:a16="http://schemas.microsoft.com/office/drawing/2014/main" id="{93AB460B-34E6-AD8F-F44B-800170E2F035}"/>
              </a:ext>
            </a:extLst>
          </p:cNvPr>
          <p:cNvSpPr>
            <a:spLocks noGrp="1" noChangeArrowheads="1"/>
          </p:cNvSpPr>
          <p:nvPr>
            <p:ph idx="1"/>
          </p:nvPr>
        </p:nvSpPr>
        <p:spPr>
          <a:xfrm>
            <a:off x="0" y="762000"/>
            <a:ext cx="4495800" cy="4724400"/>
          </a:xfrm>
        </p:spPr>
        <p:txBody>
          <a:bodyPr/>
          <a:lstStyle/>
          <a:p>
            <a:pPr eaLnBrk="1" hangingPunct="1"/>
            <a:r>
              <a:rPr lang="en-US" altLang="en-US" sz="2800"/>
              <a:t>Functions</a:t>
            </a:r>
          </a:p>
          <a:p>
            <a:pPr lvl="1" eaLnBrk="1" hangingPunct="1"/>
            <a:r>
              <a:rPr lang="en-US" altLang="en-US" sz="2400"/>
              <a:t>Bacterial digestion</a:t>
            </a:r>
          </a:p>
          <a:p>
            <a:pPr lvl="2" eaLnBrk="1" hangingPunct="1"/>
            <a:r>
              <a:rPr lang="en-US" altLang="en-US">
                <a:solidFill>
                  <a:srgbClr val="FF0000"/>
                </a:solidFill>
              </a:rPr>
              <a:t>Ferment carbohydrates</a:t>
            </a:r>
          </a:p>
        </p:txBody>
      </p:sp>
      <p:sp>
        <p:nvSpPr>
          <p:cNvPr id="13316" name="Slide Number Placeholder 5">
            <a:extLst>
              <a:ext uri="{FF2B5EF4-FFF2-40B4-BE49-F238E27FC236}">
                <a16:creationId xmlns:a16="http://schemas.microsoft.com/office/drawing/2014/main" id="{4BA4C233-5CDD-8B33-B52D-6FE2CA3FB2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200">
              <a:latin typeface="Arial" panose="020B0604020202020204" pitchFamily="34" charset="0"/>
            </a:endParaRPr>
          </a:p>
        </p:txBody>
      </p:sp>
      <p:sp>
        <p:nvSpPr>
          <p:cNvPr id="22532" name="Text Box 4">
            <a:extLst>
              <a:ext uri="{FF2B5EF4-FFF2-40B4-BE49-F238E27FC236}">
                <a16:creationId xmlns:a16="http://schemas.microsoft.com/office/drawing/2014/main" id="{6B973A46-8F23-C5DA-F44D-6E80188B0212}"/>
              </a:ext>
            </a:extLst>
          </p:cNvPr>
          <p:cNvSpPr txBox="1">
            <a:spLocks noChangeArrowheads="1"/>
          </p:cNvSpPr>
          <p:nvPr/>
        </p:nvSpPr>
        <p:spPr bwMode="auto">
          <a:xfrm>
            <a:off x="152400" y="3027363"/>
            <a:ext cx="403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ct val="90000"/>
              </a:lnSpc>
              <a:buFontTx/>
              <a:buChar char="–"/>
            </a:pPr>
            <a:r>
              <a:rPr lang="en-US" altLang="en-US" sz="1800">
                <a:latin typeface="Arial" panose="020B0604020202020204" pitchFamily="34" charset="0"/>
              </a:rPr>
              <a:t>  </a:t>
            </a:r>
            <a:r>
              <a:rPr lang="en-US" altLang="en-US" sz="2400">
                <a:latin typeface="Arial" panose="020B0604020202020204" pitchFamily="34" charset="0"/>
              </a:rPr>
              <a:t>Absorbs more </a:t>
            </a:r>
            <a:r>
              <a:rPr lang="en-US" altLang="en-US" sz="2400">
                <a:solidFill>
                  <a:srgbClr val="FF0000"/>
                </a:solidFill>
                <a:latin typeface="Arial" panose="020B0604020202020204" pitchFamily="34" charset="0"/>
              </a:rPr>
              <a:t>water</a:t>
            </a:r>
          </a:p>
          <a:p>
            <a:pPr lvl="1" eaLnBrk="1" hangingPunct="1">
              <a:lnSpc>
                <a:spcPct val="90000"/>
              </a:lnSpc>
              <a:buFontTx/>
              <a:buChar char="–"/>
            </a:pPr>
            <a:r>
              <a:rPr lang="en-US" altLang="en-US" sz="2400">
                <a:latin typeface="Arial" panose="020B0604020202020204" pitchFamily="34" charset="0"/>
              </a:rPr>
              <a:t> Concentrate </a:t>
            </a:r>
            <a:r>
              <a:rPr lang="en-US" altLang="en-US" sz="2400">
                <a:solidFill>
                  <a:srgbClr val="FF0000"/>
                </a:solidFill>
                <a:latin typeface="Arial" panose="020B0604020202020204" pitchFamily="34" charset="0"/>
              </a:rPr>
              <a:t>wastes</a:t>
            </a:r>
          </a:p>
        </p:txBody>
      </p:sp>
      <p:pic>
        <p:nvPicPr>
          <p:cNvPr id="6" name="Picture 3" descr="E:\Media\Images\ch24\screen\ha5lf2429a_a.jpg">
            <a:extLst>
              <a:ext uri="{FF2B5EF4-FFF2-40B4-BE49-F238E27FC236}">
                <a16:creationId xmlns:a16="http://schemas.microsoft.com/office/drawing/2014/main" id="{80FA815F-D492-3A08-C700-06678B1F1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1295400"/>
            <a:ext cx="494665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out)">
                                      <p:cBhvr>
                                        <p:cTn id="7" dur="500"/>
                                        <p:tgtEl>
                                          <p:spTgt spid="22531">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box(out)">
                                      <p:cBhvr>
                                        <p:cTn id="10" dur="500"/>
                                        <p:tgtEl>
                                          <p:spTgt spid="22531">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box(out)">
                                      <p:cBhvr>
                                        <p:cTn id="13" dur="500"/>
                                        <p:tgtEl>
                                          <p:spTgt spid="22531">
                                            <p:txEl>
                                              <p:pRg st="2" end="2"/>
                                            </p:txEl>
                                          </p:spTgt>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dissolve">
                                      <p:cBhvr>
                                        <p:cTn id="17" dur="500"/>
                                        <p:tgtEl>
                                          <p:spTgt spid="22532"/>
                                        </p:tgtEl>
                                      </p:cBhvr>
                                    </p:animEffect>
                                  </p:childTnLst>
                                </p:cTn>
                              </p:par>
                            </p:childTnLst>
                          </p:cTn>
                        </p:par>
                        <p:par>
                          <p:cTn id="18" fill="hold" nodeType="afterGroup">
                            <p:stCondLst>
                              <p:cond delay="1000"/>
                            </p:stCondLst>
                            <p:childTnLst>
                              <p:par>
                                <p:cTn id="19" presetID="15"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0"/>
      <p:bldP spid="2253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991067B-85A2-0E15-F3FE-028BB3C83D66}"/>
              </a:ext>
            </a:extLst>
          </p:cNvPr>
          <p:cNvSpPr>
            <a:spLocks noGrp="1"/>
          </p:cNvSpPr>
          <p:nvPr>
            <p:ph type="title"/>
          </p:nvPr>
        </p:nvSpPr>
        <p:spPr/>
        <p:txBody>
          <a:bodyPr/>
          <a:lstStyle/>
          <a:p>
            <a:pPr eaLnBrk="1" hangingPunct="1"/>
            <a:r>
              <a:rPr lang="en-CA" altLang="en-US"/>
              <a:t>Accessory Organs The Glands</a:t>
            </a:r>
          </a:p>
        </p:txBody>
      </p:sp>
      <p:sp>
        <p:nvSpPr>
          <p:cNvPr id="14339" name="Text Placeholder 2">
            <a:extLst>
              <a:ext uri="{FF2B5EF4-FFF2-40B4-BE49-F238E27FC236}">
                <a16:creationId xmlns:a16="http://schemas.microsoft.com/office/drawing/2014/main" id="{1BAB37F8-4677-0113-72D6-616968701ED7}"/>
              </a:ext>
            </a:extLst>
          </p:cNvPr>
          <p:cNvSpPr>
            <a:spLocks noGrp="1"/>
          </p:cNvSpPr>
          <p:nvPr>
            <p:ph type="body" sz="half" idx="1"/>
          </p:nvPr>
        </p:nvSpPr>
        <p:spPr/>
        <p:txBody>
          <a:bodyPr/>
          <a:lstStyle/>
          <a:p>
            <a:pPr eaLnBrk="1" hangingPunct="1"/>
            <a:r>
              <a:rPr lang="en-CA" altLang="en-US"/>
              <a:t>Not part of the path of food, but play a critical role.</a:t>
            </a:r>
          </a:p>
        </p:txBody>
      </p:sp>
      <p:sp>
        <p:nvSpPr>
          <p:cNvPr id="14340" name="Content Placeholder 3">
            <a:extLst>
              <a:ext uri="{FF2B5EF4-FFF2-40B4-BE49-F238E27FC236}">
                <a16:creationId xmlns:a16="http://schemas.microsoft.com/office/drawing/2014/main" id="{D1FBAFE9-BA44-48CB-050C-EDDF3F012651}"/>
              </a:ext>
            </a:extLst>
          </p:cNvPr>
          <p:cNvSpPr>
            <a:spLocks noGrp="1"/>
          </p:cNvSpPr>
          <p:nvPr>
            <p:ph sz="half" idx="2"/>
          </p:nvPr>
        </p:nvSpPr>
        <p:spPr>
          <a:xfrm>
            <a:off x="457200" y="3276600"/>
            <a:ext cx="4038600" cy="4525963"/>
          </a:xfrm>
        </p:spPr>
        <p:txBody>
          <a:bodyPr/>
          <a:lstStyle/>
          <a:p>
            <a:pPr eaLnBrk="1" hangingPunct="1"/>
            <a:r>
              <a:rPr lang="en-CA" altLang="en-US"/>
              <a:t>Include: Liver, gall bladder, and pancreas</a:t>
            </a:r>
          </a:p>
        </p:txBody>
      </p:sp>
      <p:sp>
        <p:nvSpPr>
          <p:cNvPr id="14341" name="Date Placeholder 4">
            <a:extLst>
              <a:ext uri="{FF2B5EF4-FFF2-40B4-BE49-F238E27FC236}">
                <a16:creationId xmlns:a16="http://schemas.microsoft.com/office/drawing/2014/main" id="{3852A916-A5C2-A4B5-0243-BE7B171EA8B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200">
              <a:latin typeface="Arial" panose="020B0604020202020204" pitchFamily="34" charset="0"/>
            </a:endParaRPr>
          </a:p>
        </p:txBody>
      </p:sp>
      <p:sp>
        <p:nvSpPr>
          <p:cNvPr id="14342" name="Slide Number Placeholder 5">
            <a:extLst>
              <a:ext uri="{FF2B5EF4-FFF2-40B4-BE49-F238E27FC236}">
                <a16:creationId xmlns:a16="http://schemas.microsoft.com/office/drawing/2014/main" id="{A9A5E912-3811-5407-B1D6-DD98BC5AFB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200">
              <a:latin typeface="Arial" panose="020B0604020202020204" pitchFamily="34" charset="0"/>
            </a:endParaRPr>
          </a:p>
        </p:txBody>
      </p:sp>
      <p:pic>
        <p:nvPicPr>
          <p:cNvPr id="7" name="Picture 3" descr="E:\Media\Images\ch24\screen\ha5lf2420_a.jpg">
            <a:extLst>
              <a:ext uri="{FF2B5EF4-FFF2-40B4-BE49-F238E27FC236}">
                <a16:creationId xmlns:a16="http://schemas.microsoft.com/office/drawing/2014/main" id="{2F5820AD-FECC-4D84-1A49-6A6A040BB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76400"/>
            <a:ext cx="43989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D40C8410-B4FA-01D9-D245-92FEA69433B2}"/>
              </a:ext>
            </a:extLst>
          </p:cNvPr>
          <p:cNvSpPr>
            <a:spLocks noGrp="1" noChangeArrowheads="1"/>
          </p:cNvSpPr>
          <p:nvPr>
            <p:ph type="title"/>
          </p:nvPr>
        </p:nvSpPr>
        <p:spPr>
          <a:xfrm>
            <a:off x="533400" y="0"/>
            <a:ext cx="8229600" cy="1143000"/>
          </a:xfrm>
        </p:spPr>
        <p:txBody>
          <a:bodyPr/>
          <a:lstStyle/>
          <a:p>
            <a:pPr eaLnBrk="1" hangingPunct="1"/>
            <a:r>
              <a:rPr lang="en-US" altLang="en-US"/>
              <a:t>Liver</a:t>
            </a:r>
          </a:p>
        </p:txBody>
      </p:sp>
      <p:sp>
        <p:nvSpPr>
          <p:cNvPr id="13317" name="Rectangle 5">
            <a:extLst>
              <a:ext uri="{FF2B5EF4-FFF2-40B4-BE49-F238E27FC236}">
                <a16:creationId xmlns:a16="http://schemas.microsoft.com/office/drawing/2014/main" id="{B819D0EF-0777-5D2A-7205-98667209DCD3}"/>
              </a:ext>
            </a:extLst>
          </p:cNvPr>
          <p:cNvSpPr>
            <a:spLocks noGrp="1" noChangeArrowheads="1"/>
          </p:cNvSpPr>
          <p:nvPr>
            <p:ph type="body" sz="half" idx="1"/>
          </p:nvPr>
        </p:nvSpPr>
        <p:spPr>
          <a:xfrm>
            <a:off x="152400" y="1143000"/>
            <a:ext cx="6324600" cy="4983163"/>
          </a:xfrm>
        </p:spPr>
        <p:txBody>
          <a:bodyPr/>
          <a:lstStyle/>
          <a:p>
            <a:pPr eaLnBrk="1" hangingPunct="1"/>
            <a:r>
              <a:rPr lang="en-US" altLang="en-US" sz="2800"/>
              <a:t>Directly affects digestion by producing </a:t>
            </a:r>
            <a:r>
              <a:rPr lang="en-US" altLang="en-US" sz="2800">
                <a:solidFill>
                  <a:srgbClr val="FF0000"/>
                </a:solidFill>
              </a:rPr>
              <a:t>bile</a:t>
            </a:r>
          </a:p>
          <a:p>
            <a:pPr lvl="1" eaLnBrk="1" hangingPunct="1"/>
            <a:r>
              <a:rPr lang="en-US" altLang="en-US" sz="2400"/>
              <a:t>Bile helps digest </a:t>
            </a:r>
            <a:r>
              <a:rPr lang="en-US" altLang="en-US" sz="2400">
                <a:solidFill>
                  <a:srgbClr val="FF0000"/>
                </a:solidFill>
              </a:rPr>
              <a:t>fat</a:t>
            </a:r>
          </a:p>
          <a:p>
            <a:pPr lvl="1" eaLnBrk="1" hangingPunct="1">
              <a:buFont typeface="Arial" panose="020B0604020202020204" pitchFamily="34" charset="0"/>
              <a:buChar char="•"/>
            </a:pPr>
            <a:r>
              <a:rPr lang="en-US" altLang="en-US"/>
              <a:t>filters out </a:t>
            </a:r>
            <a:r>
              <a:rPr lang="en-US" altLang="en-US">
                <a:solidFill>
                  <a:srgbClr val="FF0000"/>
                </a:solidFill>
              </a:rPr>
              <a:t>toxins</a:t>
            </a:r>
            <a:r>
              <a:rPr lang="en-US" altLang="en-US"/>
              <a:t> and waste including </a:t>
            </a:r>
            <a:r>
              <a:rPr lang="en-US" altLang="en-US">
                <a:solidFill>
                  <a:srgbClr val="FF0000"/>
                </a:solidFill>
              </a:rPr>
              <a:t>drugs</a:t>
            </a:r>
            <a:r>
              <a:rPr lang="en-US" altLang="en-US"/>
              <a:t> and </a:t>
            </a:r>
            <a:r>
              <a:rPr lang="en-US" altLang="en-US">
                <a:solidFill>
                  <a:srgbClr val="FF0000"/>
                </a:solidFill>
              </a:rPr>
              <a:t>alcohol and poisons.</a:t>
            </a:r>
          </a:p>
          <a:p>
            <a:pPr lvl="1" eaLnBrk="1" hangingPunct="1">
              <a:buFont typeface="Arial" panose="020B0604020202020204" pitchFamily="34" charset="0"/>
              <a:buChar char="•"/>
            </a:pPr>
            <a:endParaRPr lang="en-US" altLang="en-US"/>
          </a:p>
        </p:txBody>
      </p:sp>
      <p:pic>
        <p:nvPicPr>
          <p:cNvPr id="13319" name="Picture 7" descr="digest6">
            <a:extLst>
              <a:ext uri="{FF2B5EF4-FFF2-40B4-BE49-F238E27FC236}">
                <a16:creationId xmlns:a16="http://schemas.microsoft.com/office/drawing/2014/main" id="{15E12F0A-8AF5-5808-DF22-27F98CF8975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553200" y="0"/>
            <a:ext cx="2238375" cy="4333875"/>
          </a:xfrm>
          <a:noFill/>
        </p:spPr>
      </p:pic>
      <p:sp>
        <p:nvSpPr>
          <p:cNvPr id="15365" name="Slide Number Placeholder 6">
            <a:extLst>
              <a:ext uri="{FF2B5EF4-FFF2-40B4-BE49-F238E27FC236}">
                <a16:creationId xmlns:a16="http://schemas.microsoft.com/office/drawing/2014/main" id="{B9B60F72-9EF3-D24F-FFB2-07B91E65C0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BC9F4174-2C81-47DA-8F01-C82CC191EA5F}" type="slidenum">
              <a:rPr lang="en-US" altLang="en-US" sz="1200">
                <a:latin typeface="Arial" panose="020B0604020202020204" pitchFamily="34" charset="0"/>
              </a:rPr>
              <a:pPr eaLnBrk="1" hangingPunct="1">
                <a:spcBef>
                  <a:spcPct val="0"/>
                </a:spcBef>
                <a:buFontTx/>
                <a:buNone/>
              </a:pPr>
              <a:t>13</a:t>
            </a:fld>
            <a:endParaRPr lang="en-US" altLang="en-US" sz="1200">
              <a:latin typeface="Arial" panose="020B0604020202020204" pitchFamily="34" charset="0"/>
            </a:endParaRPr>
          </a:p>
        </p:txBody>
      </p:sp>
      <p:pic>
        <p:nvPicPr>
          <p:cNvPr id="6" name="Picture 11" descr="C:\WIN95\DESKTOP\00000015.jpg">
            <a:extLst>
              <a:ext uri="{FF2B5EF4-FFF2-40B4-BE49-F238E27FC236}">
                <a16:creationId xmlns:a16="http://schemas.microsoft.com/office/drawing/2014/main" id="{C14BF3C4-1581-63AE-C859-A67BCE044D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413250"/>
            <a:ext cx="21336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7">
                                            <p:txEl>
                                              <p:pRg st="2" end="2"/>
                                            </p:txEl>
                                          </p:spTgt>
                                        </p:tgtEl>
                                        <p:attrNameLst>
                                          <p:attrName>style.visibility</p:attrName>
                                        </p:attrNameLst>
                                      </p:cBhvr>
                                      <p:to>
                                        <p:strVal val="visible"/>
                                      </p:to>
                                    </p:set>
                                  </p:childTnLst>
                                </p:cTn>
                              </p:par>
                            </p:childTnLst>
                          </p:cTn>
                        </p:par>
                        <p:par>
                          <p:cTn id="17" fill="hold" nodeType="afterGroup">
                            <p:stCondLst>
                              <p:cond delay="0"/>
                            </p:stCondLst>
                            <p:childTnLst>
                              <p:par>
                                <p:cTn id="18" presetID="9"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042845FB-81AF-711E-6AFE-F5662A5189D5}"/>
              </a:ext>
            </a:extLst>
          </p:cNvPr>
          <p:cNvSpPr>
            <a:spLocks noGrp="1" noChangeArrowheads="1"/>
          </p:cNvSpPr>
          <p:nvPr>
            <p:ph type="title"/>
          </p:nvPr>
        </p:nvSpPr>
        <p:spPr/>
        <p:txBody>
          <a:bodyPr/>
          <a:lstStyle/>
          <a:p>
            <a:pPr eaLnBrk="1" hangingPunct="1"/>
            <a:r>
              <a:rPr lang="en-US" altLang="en-US"/>
              <a:t>Gall Bladder</a:t>
            </a:r>
          </a:p>
        </p:txBody>
      </p:sp>
      <p:sp>
        <p:nvSpPr>
          <p:cNvPr id="15365" name="Rectangle 5">
            <a:extLst>
              <a:ext uri="{FF2B5EF4-FFF2-40B4-BE49-F238E27FC236}">
                <a16:creationId xmlns:a16="http://schemas.microsoft.com/office/drawing/2014/main" id="{DBA3CBF8-8DE8-F637-E29D-4378B7E0B796}"/>
              </a:ext>
            </a:extLst>
          </p:cNvPr>
          <p:cNvSpPr>
            <a:spLocks noGrp="1" noChangeArrowheads="1"/>
          </p:cNvSpPr>
          <p:nvPr>
            <p:ph type="body" sz="half" idx="1"/>
          </p:nvPr>
        </p:nvSpPr>
        <p:spPr/>
        <p:txBody>
          <a:bodyPr/>
          <a:lstStyle/>
          <a:p>
            <a:pPr eaLnBrk="1" hangingPunct="1"/>
            <a:r>
              <a:rPr lang="en-US" altLang="en-US" sz="2800">
                <a:solidFill>
                  <a:srgbClr val="FF0000"/>
                </a:solidFill>
              </a:rPr>
              <a:t>Stores bile </a:t>
            </a:r>
            <a:r>
              <a:rPr lang="en-US" altLang="en-US" sz="2800"/>
              <a:t>from the liver, releases it into the </a:t>
            </a:r>
            <a:r>
              <a:rPr lang="en-US" altLang="en-US" sz="2800">
                <a:solidFill>
                  <a:srgbClr val="FF0000"/>
                </a:solidFill>
              </a:rPr>
              <a:t>small intestine.</a:t>
            </a:r>
          </a:p>
          <a:p>
            <a:pPr eaLnBrk="1" hangingPunct="1"/>
            <a:r>
              <a:rPr lang="en-US" altLang="en-US" sz="2800"/>
              <a:t>Fatty diets can cause </a:t>
            </a:r>
            <a:r>
              <a:rPr lang="en-US" altLang="en-US" sz="2800">
                <a:solidFill>
                  <a:srgbClr val="FF0000"/>
                </a:solidFill>
              </a:rPr>
              <a:t>gallstones</a:t>
            </a:r>
          </a:p>
        </p:txBody>
      </p:sp>
      <p:pic>
        <p:nvPicPr>
          <p:cNvPr id="15367" name="Picture 7" descr="digest7">
            <a:extLst>
              <a:ext uri="{FF2B5EF4-FFF2-40B4-BE49-F238E27FC236}">
                <a16:creationId xmlns:a16="http://schemas.microsoft.com/office/drawing/2014/main" id="{F73749F2-28F4-31DF-AB5B-2BCCFD80F8A6}"/>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548313" y="1697038"/>
            <a:ext cx="2238375" cy="4333875"/>
          </a:xfrm>
          <a:noFill/>
        </p:spPr>
      </p:pic>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3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5">
                                            <p:txEl>
                                              <p:pRg st="0" end="0"/>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Chimes"/>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5">
                                            <p:txEl>
                                              <p:pRg st="1" end="1"/>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18C0E42A-275D-6B4C-F328-96B8ED9D5B3C}"/>
              </a:ext>
            </a:extLst>
          </p:cNvPr>
          <p:cNvSpPr>
            <a:spLocks noGrp="1" noChangeArrowheads="1"/>
          </p:cNvSpPr>
          <p:nvPr>
            <p:ph type="title"/>
          </p:nvPr>
        </p:nvSpPr>
        <p:spPr/>
        <p:txBody>
          <a:bodyPr/>
          <a:lstStyle/>
          <a:p>
            <a:pPr eaLnBrk="1" hangingPunct="1"/>
            <a:r>
              <a:rPr lang="en-US" altLang="en-US"/>
              <a:t>Pancreas</a:t>
            </a:r>
          </a:p>
        </p:txBody>
      </p:sp>
      <p:sp>
        <p:nvSpPr>
          <p:cNvPr id="17413" name="Rectangle 5">
            <a:extLst>
              <a:ext uri="{FF2B5EF4-FFF2-40B4-BE49-F238E27FC236}">
                <a16:creationId xmlns:a16="http://schemas.microsoft.com/office/drawing/2014/main" id="{C9B39111-9B19-F310-805F-BF055D386018}"/>
              </a:ext>
            </a:extLst>
          </p:cNvPr>
          <p:cNvSpPr>
            <a:spLocks noGrp="1" noChangeArrowheads="1"/>
          </p:cNvSpPr>
          <p:nvPr>
            <p:ph type="body" sz="half" idx="1"/>
          </p:nvPr>
        </p:nvSpPr>
        <p:spPr/>
        <p:txBody>
          <a:bodyPr/>
          <a:lstStyle/>
          <a:p>
            <a:pPr eaLnBrk="1" hangingPunct="1"/>
            <a:r>
              <a:rPr lang="en-US" altLang="en-US" sz="2800"/>
              <a:t>Produces digestive enzymes to digest </a:t>
            </a:r>
            <a:r>
              <a:rPr lang="en-US" altLang="en-US" sz="2800">
                <a:solidFill>
                  <a:srgbClr val="FF0000"/>
                </a:solidFill>
              </a:rPr>
              <a:t>fats, carbohydrates </a:t>
            </a:r>
            <a:r>
              <a:rPr lang="en-US" altLang="en-US" sz="2800"/>
              <a:t>and </a:t>
            </a:r>
            <a:r>
              <a:rPr lang="en-US" altLang="en-US" sz="2800">
                <a:solidFill>
                  <a:srgbClr val="FF0000"/>
                </a:solidFill>
              </a:rPr>
              <a:t>proteins</a:t>
            </a:r>
          </a:p>
          <a:p>
            <a:pPr eaLnBrk="1" hangingPunct="1"/>
            <a:r>
              <a:rPr lang="en-US" altLang="en-US" sz="2800"/>
              <a:t>Regulates blood sugar by producing </a:t>
            </a:r>
            <a:r>
              <a:rPr lang="en-US" altLang="en-US" sz="2800" u="sng">
                <a:solidFill>
                  <a:srgbClr val="FFFF00"/>
                </a:solidFill>
                <a:effectLst>
                  <a:outerShdw blurRad="38100" dist="38100" dir="2700000" algn="tl">
                    <a:srgbClr val="000000"/>
                  </a:outerShdw>
                </a:effectLst>
                <a:hlinkClick r:id="rId5"/>
              </a:rPr>
              <a:t>insulin</a:t>
            </a:r>
            <a:endParaRPr lang="en-US" altLang="en-US" sz="2800" u="sng">
              <a:solidFill>
                <a:srgbClr val="FFFF00"/>
              </a:solidFill>
              <a:effectLst>
                <a:outerShdw blurRad="38100" dist="38100" dir="2700000" algn="tl">
                  <a:srgbClr val="000000"/>
                </a:outerShdw>
              </a:effectLst>
            </a:endParaRPr>
          </a:p>
        </p:txBody>
      </p:sp>
      <p:pic>
        <p:nvPicPr>
          <p:cNvPr id="17415" name="Picture 7" descr="digest8">
            <a:extLst>
              <a:ext uri="{FF2B5EF4-FFF2-40B4-BE49-F238E27FC236}">
                <a16:creationId xmlns:a16="http://schemas.microsoft.com/office/drawing/2014/main" id="{A60AA5A5-014E-AF98-2D69-A993E30CDA09}"/>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5548313" y="1697038"/>
            <a:ext cx="2238375" cy="4333875"/>
          </a:xfrm>
          <a:noFill/>
        </p:spPr>
      </p:pic>
      <p:sp>
        <p:nvSpPr>
          <p:cNvPr id="2" name="Date Placeholder 4">
            <a:extLst>
              <a:ext uri="{FF2B5EF4-FFF2-40B4-BE49-F238E27FC236}">
                <a16:creationId xmlns:a16="http://schemas.microsoft.com/office/drawing/2014/main" id="{707CDF42-ADF1-CD64-0939-C87DDCDE072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200">
              <a:latin typeface="Arial" panose="020B0604020202020204" pitchFamily="34" charset="0"/>
            </a:endParaRPr>
          </a:p>
        </p:txBody>
      </p:sp>
      <p:sp>
        <p:nvSpPr>
          <p:cNvPr id="17414" name="Slide Number Placeholder 6">
            <a:extLst>
              <a:ext uri="{FF2B5EF4-FFF2-40B4-BE49-F238E27FC236}">
                <a16:creationId xmlns:a16="http://schemas.microsoft.com/office/drawing/2014/main" id="{D4926B19-4B11-7511-7D8F-2BF38E376B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200">
              <a:latin typeface="Arial" panose="020B0604020202020204" pitchFamily="34" charset="0"/>
            </a:endParaRPr>
          </a:p>
        </p:txBody>
      </p:sp>
      <p:sp>
        <p:nvSpPr>
          <p:cNvPr id="17416" name="Text Box 8">
            <a:extLst>
              <a:ext uri="{FF2B5EF4-FFF2-40B4-BE49-F238E27FC236}">
                <a16:creationId xmlns:a16="http://schemas.microsoft.com/office/drawing/2014/main" id="{7195C484-1739-67DF-87BB-A97A8B8C3894}"/>
              </a:ext>
            </a:extLst>
          </p:cNvPr>
          <p:cNvSpPr txBox="1">
            <a:spLocks noChangeArrowheads="1"/>
          </p:cNvSpPr>
          <p:nvPr/>
        </p:nvSpPr>
        <p:spPr bwMode="auto">
          <a:xfrm>
            <a:off x="381000" y="5943600"/>
            <a:ext cx="3200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u="sng">
                <a:solidFill>
                  <a:srgbClr val="FFFF00"/>
                </a:solidFill>
                <a:effectLst>
                  <a:outerShdw blurRad="38100" dist="38100" dir="2700000" algn="tl">
                    <a:srgbClr val="000000"/>
                  </a:outerShdw>
                </a:effectLst>
              </a:rPr>
              <a:t>Web Page </a:t>
            </a:r>
            <a:r>
              <a:rPr lang="en-US" altLang="en-US" sz="1000" b="1" u="sng">
                <a:solidFill>
                  <a:srgbClr val="FFFF00"/>
                </a:solidFill>
                <a:effectLst>
                  <a:outerShdw blurRad="38100" dist="38100" dir="2700000" algn="tl">
                    <a:srgbClr val="000000"/>
                  </a:outerShdw>
                </a:effectLst>
                <a:hlinkClick r:id="rId7"/>
              </a:rPr>
              <a:t>Reinforcement Video</a:t>
            </a:r>
            <a:endParaRPr lang="en-US" altLang="en-US" sz="1000" b="1" u="sng">
              <a:solidFill>
                <a:srgbClr val="FFFF00"/>
              </a:solidFill>
              <a:effectLst>
                <a:outerShdw blurRad="38100" dist="38100" dir="2700000" algn="tl">
                  <a:srgbClr val="000000"/>
                </a:outerShdw>
              </a:effectLst>
            </a:endParaRPr>
          </a:p>
        </p:txBody>
      </p:sp>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Chimes"/>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3">
                                            <p:txEl>
                                              <p:pRg st="0" end="0"/>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Chimes"/>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3">
                                            <p:txEl>
                                              <p:pRg st="1" end="1"/>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WordArt 3">
            <a:extLst>
              <a:ext uri="{FF2B5EF4-FFF2-40B4-BE49-F238E27FC236}">
                <a16:creationId xmlns:a16="http://schemas.microsoft.com/office/drawing/2014/main" id="{D17ABB5D-6277-BA3E-724E-D59F39CC2FEB}"/>
              </a:ext>
            </a:extLst>
          </p:cNvPr>
          <p:cNvSpPr>
            <a:spLocks noChangeArrowheads="1" noChangeShapeType="1" noTextEdit="1"/>
          </p:cNvSpPr>
          <p:nvPr/>
        </p:nvSpPr>
        <p:spPr bwMode="auto">
          <a:xfrm>
            <a:off x="1295400" y="2362200"/>
            <a:ext cx="6172200" cy="2819400"/>
          </a:xfrm>
          <a:prstGeom prst="rect">
            <a:avLst/>
          </a:prstGeom>
        </p:spPr>
        <p:txBody>
          <a:bodyPr wrap="none" fromWordArt="1">
            <a:prstTxWarp prst="textFadeUp">
              <a:avLst>
                <a:gd name="adj" fmla="val 9991"/>
              </a:avLst>
            </a:prstTxWarp>
          </a:bodyPr>
          <a:lstStyle/>
          <a:p>
            <a:pPr algn="ctr"/>
            <a:r>
              <a:rPr lang="en-IN" sz="54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rPr>
              <a:t>THANK YOU</a:t>
            </a:r>
          </a:p>
        </p:txBody>
      </p:sp>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nodeType="afterEffect">
                                  <p:stCondLst>
                                    <p:cond delay="300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ppt_w</p:attrName>
                                        </p:attrNameLst>
                                      </p:cBhvr>
                                      <p:tavLst>
                                        <p:tav tm="0">
                                          <p:val>
                                            <p:fltVal val="0"/>
                                          </p:val>
                                        </p:tav>
                                        <p:tav tm="100000">
                                          <p:val>
                                            <p:strVal val="#ppt_w"/>
                                          </p:val>
                                        </p:tav>
                                      </p:tavLst>
                                    </p:anim>
                                    <p:anim calcmode="lin" valueType="num">
                                      <p:cBhvr>
                                        <p:cTn id="8" dur="1000" fill="hold"/>
                                        <p:tgtEl>
                                          <p:spTgt spid="30723"/>
                                        </p:tgtEl>
                                        <p:attrNameLst>
                                          <p:attrName>ppt_h</p:attrName>
                                        </p:attrNameLst>
                                      </p:cBhvr>
                                      <p:tavLst>
                                        <p:tav tm="0">
                                          <p:val>
                                            <p:fltVal val="0"/>
                                          </p:val>
                                        </p:tav>
                                        <p:tav tm="100000">
                                          <p:val>
                                            <p:strVal val="#ppt_h"/>
                                          </p:val>
                                        </p:tav>
                                      </p:tavLst>
                                    </p:anim>
                                    <p:anim calcmode="lin" valueType="num">
                                      <p:cBhvr>
                                        <p:cTn id="9" dur="1000" fill="hold"/>
                                        <p:tgtEl>
                                          <p:spTgt spid="3072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39FA0DC-0A0E-8898-CB79-340A9E02D7C1}"/>
              </a:ext>
            </a:extLst>
          </p:cNvPr>
          <p:cNvSpPr>
            <a:spLocks noGrp="1" noChangeArrowheads="1"/>
          </p:cNvSpPr>
          <p:nvPr>
            <p:ph type="title"/>
          </p:nvPr>
        </p:nvSpPr>
        <p:spPr/>
        <p:txBody>
          <a:bodyPr/>
          <a:lstStyle/>
          <a:p>
            <a:pPr eaLnBrk="1" hangingPunct="1"/>
            <a:r>
              <a:rPr lang="en-US" altLang="en-US"/>
              <a:t>Digestion</a:t>
            </a:r>
          </a:p>
        </p:txBody>
      </p:sp>
      <p:sp>
        <p:nvSpPr>
          <p:cNvPr id="4099" name="Rectangle 3">
            <a:extLst>
              <a:ext uri="{FF2B5EF4-FFF2-40B4-BE49-F238E27FC236}">
                <a16:creationId xmlns:a16="http://schemas.microsoft.com/office/drawing/2014/main" id="{14F27BC5-8604-27DA-CA3A-AC623DDA70F8}"/>
              </a:ext>
            </a:extLst>
          </p:cNvPr>
          <p:cNvSpPr>
            <a:spLocks noGrp="1" noChangeArrowheads="1"/>
          </p:cNvSpPr>
          <p:nvPr>
            <p:ph idx="1"/>
          </p:nvPr>
        </p:nvSpPr>
        <p:spPr>
          <a:xfrm>
            <a:off x="457200" y="1371600"/>
            <a:ext cx="8229600" cy="4754563"/>
          </a:xfrm>
        </p:spPr>
        <p:txBody>
          <a:bodyPr/>
          <a:lstStyle/>
          <a:p>
            <a:pPr eaLnBrk="1" hangingPunct="1"/>
            <a:r>
              <a:rPr lang="en-US" altLang="en-US"/>
              <a:t>Phases Include</a:t>
            </a:r>
          </a:p>
          <a:p>
            <a:pPr marL="971550" lvl="1" indent="-514350" eaLnBrk="1" hangingPunct="1">
              <a:buFontTx/>
              <a:buAutoNum type="arabicPeriod"/>
            </a:pPr>
            <a:r>
              <a:rPr lang="en-US" altLang="en-US"/>
              <a:t>Ingestion</a:t>
            </a:r>
          </a:p>
          <a:p>
            <a:pPr marL="971550" lvl="1" indent="-514350" eaLnBrk="1" hangingPunct="1">
              <a:buFontTx/>
              <a:buAutoNum type="arabicPeriod"/>
            </a:pPr>
            <a:r>
              <a:rPr lang="en-US" altLang="en-US"/>
              <a:t>Movement</a:t>
            </a:r>
          </a:p>
          <a:p>
            <a:pPr marL="971550" lvl="1" indent="-514350" eaLnBrk="1" hangingPunct="1">
              <a:buFontTx/>
              <a:buAutoNum type="arabicPeriod"/>
            </a:pPr>
            <a:r>
              <a:rPr lang="en-US" altLang="en-US"/>
              <a:t>Mechanical and Chemical Digestion</a:t>
            </a:r>
          </a:p>
          <a:p>
            <a:pPr marL="971550" lvl="1" indent="-514350" eaLnBrk="1" hangingPunct="1">
              <a:buFontTx/>
              <a:buAutoNum type="arabicPeriod"/>
            </a:pPr>
            <a:r>
              <a:rPr lang="en-US" altLang="en-US"/>
              <a:t>Absorption</a:t>
            </a:r>
          </a:p>
          <a:p>
            <a:pPr marL="971550" lvl="1" indent="-514350" eaLnBrk="1" hangingPunct="1">
              <a:buFontTx/>
              <a:buAutoNum type="arabicPeriod"/>
            </a:pPr>
            <a:r>
              <a:rPr lang="en-US" altLang="en-US"/>
              <a:t>Elimination</a:t>
            </a:r>
          </a:p>
        </p:txBody>
      </p:sp>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slide(fromTop)">
                                      <p:cBhvr>
                                        <p:cTn id="7" dur="500"/>
                                        <p:tgtEl>
                                          <p:spTgt spid="4099">
                                            <p:txEl>
                                              <p:pRg st="0" end="0"/>
                                            </p:txEl>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slide(fromTop)">
                                      <p:cBhvr>
                                        <p:cTn id="10" dur="500"/>
                                        <p:tgtEl>
                                          <p:spTgt spid="4099">
                                            <p:txEl>
                                              <p:pRg st="1" end="1"/>
                                            </p:txEl>
                                          </p:spTgt>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slide(fromTop)">
                                      <p:cBhvr>
                                        <p:cTn id="13" dur="500"/>
                                        <p:tgtEl>
                                          <p:spTgt spid="4099">
                                            <p:txEl>
                                              <p:pRg st="2" end="2"/>
                                            </p:txEl>
                                          </p:spTgt>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slide(fromTop)">
                                      <p:cBhvr>
                                        <p:cTn id="16" dur="500"/>
                                        <p:tgtEl>
                                          <p:spTgt spid="4099">
                                            <p:txEl>
                                              <p:pRg st="3" end="3"/>
                                            </p:txEl>
                                          </p:spTgt>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slide(fromTop)">
                                      <p:cBhvr>
                                        <p:cTn id="19" dur="500"/>
                                        <p:tgtEl>
                                          <p:spTgt spid="4099">
                                            <p:txEl>
                                              <p:pRg st="4" end="4"/>
                                            </p:txEl>
                                          </p:spTgt>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slide(fromTop)">
                                      <p:cBhvr>
                                        <p:cTn id="22"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7891A8A-7213-552C-A568-6872BE4B6E92}"/>
              </a:ext>
            </a:extLst>
          </p:cNvPr>
          <p:cNvSpPr>
            <a:spLocks noGrp="1" noChangeArrowheads="1"/>
          </p:cNvSpPr>
          <p:nvPr>
            <p:ph type="title"/>
          </p:nvPr>
        </p:nvSpPr>
        <p:spPr/>
        <p:txBody>
          <a:bodyPr/>
          <a:lstStyle/>
          <a:p>
            <a:pPr eaLnBrk="1" hangingPunct="1"/>
            <a:r>
              <a:rPr lang="en-US" altLang="en-US"/>
              <a:t>Digestion</a:t>
            </a:r>
          </a:p>
        </p:txBody>
      </p:sp>
      <p:sp>
        <p:nvSpPr>
          <p:cNvPr id="3075" name="Rectangle 3">
            <a:extLst>
              <a:ext uri="{FF2B5EF4-FFF2-40B4-BE49-F238E27FC236}">
                <a16:creationId xmlns:a16="http://schemas.microsoft.com/office/drawing/2014/main" id="{6323977D-9E0B-6798-6275-D668101D21A4}"/>
              </a:ext>
            </a:extLst>
          </p:cNvPr>
          <p:cNvSpPr>
            <a:spLocks noGrp="1" noChangeArrowheads="1"/>
          </p:cNvSpPr>
          <p:nvPr>
            <p:ph idx="1"/>
          </p:nvPr>
        </p:nvSpPr>
        <p:spPr>
          <a:xfrm>
            <a:off x="685800" y="1295400"/>
            <a:ext cx="7772400" cy="5181600"/>
          </a:xfrm>
        </p:spPr>
        <p:txBody>
          <a:bodyPr/>
          <a:lstStyle/>
          <a:p>
            <a:pPr eaLnBrk="1" hangingPunct="1">
              <a:lnSpc>
                <a:spcPct val="90000"/>
              </a:lnSpc>
            </a:pPr>
            <a:r>
              <a:rPr lang="en-US" altLang="en-US" sz="2800"/>
              <a:t>Types</a:t>
            </a:r>
          </a:p>
          <a:p>
            <a:pPr lvl="1" eaLnBrk="1" hangingPunct="1">
              <a:lnSpc>
                <a:spcPct val="90000"/>
              </a:lnSpc>
            </a:pPr>
            <a:r>
              <a:rPr lang="en-US" altLang="en-US" sz="2400"/>
              <a:t>Mechanical (physical)</a:t>
            </a:r>
          </a:p>
          <a:p>
            <a:pPr lvl="2" eaLnBrk="1" hangingPunct="1">
              <a:lnSpc>
                <a:spcPct val="90000"/>
              </a:lnSpc>
            </a:pPr>
            <a:r>
              <a:rPr lang="en-US" altLang="en-US">
                <a:solidFill>
                  <a:srgbClr val="FF0000"/>
                </a:solidFill>
              </a:rPr>
              <a:t>Chew</a:t>
            </a:r>
          </a:p>
          <a:p>
            <a:pPr lvl="2" eaLnBrk="1" hangingPunct="1">
              <a:lnSpc>
                <a:spcPct val="90000"/>
              </a:lnSpc>
            </a:pPr>
            <a:r>
              <a:rPr lang="en-US" altLang="en-US">
                <a:solidFill>
                  <a:srgbClr val="FF0000"/>
                </a:solidFill>
              </a:rPr>
              <a:t>Tear</a:t>
            </a:r>
          </a:p>
          <a:p>
            <a:pPr lvl="2" eaLnBrk="1" hangingPunct="1">
              <a:lnSpc>
                <a:spcPct val="90000"/>
              </a:lnSpc>
            </a:pPr>
            <a:r>
              <a:rPr lang="en-US" altLang="en-US">
                <a:solidFill>
                  <a:srgbClr val="FF0000"/>
                </a:solidFill>
              </a:rPr>
              <a:t>Grind</a:t>
            </a:r>
          </a:p>
          <a:p>
            <a:pPr lvl="2" eaLnBrk="1" hangingPunct="1">
              <a:lnSpc>
                <a:spcPct val="90000"/>
              </a:lnSpc>
            </a:pPr>
            <a:r>
              <a:rPr lang="en-US" altLang="en-US">
                <a:solidFill>
                  <a:srgbClr val="FF0000"/>
                </a:solidFill>
              </a:rPr>
              <a:t>Mash</a:t>
            </a:r>
          </a:p>
          <a:p>
            <a:pPr lvl="2" eaLnBrk="1" hangingPunct="1">
              <a:lnSpc>
                <a:spcPct val="90000"/>
              </a:lnSpc>
            </a:pPr>
            <a:r>
              <a:rPr lang="en-US" altLang="en-US">
                <a:solidFill>
                  <a:srgbClr val="FF0000"/>
                </a:solidFill>
              </a:rPr>
              <a:t>Mix</a:t>
            </a:r>
          </a:p>
          <a:p>
            <a:pPr lvl="1" eaLnBrk="1" hangingPunct="1">
              <a:lnSpc>
                <a:spcPct val="90000"/>
              </a:lnSpc>
            </a:pPr>
            <a:r>
              <a:rPr lang="en-US" altLang="en-US" sz="2400"/>
              <a:t>Chemical</a:t>
            </a:r>
          </a:p>
          <a:p>
            <a:pPr lvl="2" eaLnBrk="1" hangingPunct="1">
              <a:lnSpc>
                <a:spcPct val="90000"/>
              </a:lnSpc>
            </a:pPr>
            <a:r>
              <a:rPr lang="en-US" altLang="en-US" sz="2000"/>
              <a:t>Enzymatic reactions to improve digestion of </a:t>
            </a:r>
          </a:p>
          <a:p>
            <a:pPr lvl="3" eaLnBrk="1" hangingPunct="1">
              <a:lnSpc>
                <a:spcPct val="90000"/>
              </a:lnSpc>
            </a:pPr>
            <a:r>
              <a:rPr lang="en-US" altLang="en-US" sz="2400">
                <a:solidFill>
                  <a:srgbClr val="FF0000"/>
                </a:solidFill>
              </a:rPr>
              <a:t>Carbohydrates</a:t>
            </a:r>
          </a:p>
          <a:p>
            <a:pPr lvl="3" eaLnBrk="1" hangingPunct="1">
              <a:lnSpc>
                <a:spcPct val="90000"/>
              </a:lnSpc>
            </a:pPr>
            <a:r>
              <a:rPr lang="en-US" altLang="en-US" sz="2400">
                <a:solidFill>
                  <a:srgbClr val="FF0000"/>
                </a:solidFill>
              </a:rPr>
              <a:t>Proteins</a:t>
            </a:r>
          </a:p>
          <a:p>
            <a:pPr lvl="3" eaLnBrk="1" hangingPunct="1">
              <a:lnSpc>
                <a:spcPct val="90000"/>
              </a:lnSpc>
            </a:pPr>
            <a:r>
              <a:rPr lang="en-US" altLang="en-US" sz="2400">
                <a:solidFill>
                  <a:srgbClr val="FF0000"/>
                </a:solidFill>
              </a:rPr>
              <a:t>Lipids</a:t>
            </a:r>
          </a:p>
        </p:txBody>
      </p:sp>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dissolve">
                                      <p:cBhvr>
                                        <p:cTn id="11" dur="500"/>
                                        <p:tgtEl>
                                          <p:spTgt spid="3075">
                                            <p:txEl>
                                              <p:pRg st="0" end="0"/>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dissolve">
                                      <p:cBhvr>
                                        <p:cTn id="14" dur="500"/>
                                        <p:tgtEl>
                                          <p:spTgt spid="3075">
                                            <p:txEl>
                                              <p:pRg st="1" end="1"/>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dissolve">
                                      <p:cBhvr>
                                        <p:cTn id="17" dur="500"/>
                                        <p:tgtEl>
                                          <p:spTgt spid="3075">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075">
                                            <p:txEl>
                                              <p:pRg st="3" end="3"/>
                                            </p:txEl>
                                          </p:spTgt>
                                        </p:tgtEl>
                                        <p:attrNameLst>
                                          <p:attrName>style.visibility</p:attrName>
                                        </p:attrNameLst>
                                      </p:cBhvr>
                                      <p:to>
                                        <p:strVal val="visible"/>
                                      </p:to>
                                    </p:set>
                                    <p:animEffect transition="in" filter="dissolve">
                                      <p:cBhvr>
                                        <p:cTn id="20" dur="500"/>
                                        <p:tgtEl>
                                          <p:spTgt spid="3075">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dissolve">
                                      <p:cBhvr>
                                        <p:cTn id="23" dur="500"/>
                                        <p:tgtEl>
                                          <p:spTgt spid="3075">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075">
                                            <p:txEl>
                                              <p:pRg st="5" end="5"/>
                                            </p:txEl>
                                          </p:spTgt>
                                        </p:tgtEl>
                                        <p:attrNameLst>
                                          <p:attrName>style.visibility</p:attrName>
                                        </p:attrNameLst>
                                      </p:cBhvr>
                                      <p:to>
                                        <p:strVal val="visible"/>
                                      </p:to>
                                    </p:set>
                                    <p:animEffect transition="in" filter="dissolve">
                                      <p:cBhvr>
                                        <p:cTn id="26" dur="500"/>
                                        <p:tgtEl>
                                          <p:spTgt spid="3075">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075">
                                            <p:txEl>
                                              <p:pRg st="6" end="6"/>
                                            </p:txEl>
                                          </p:spTgt>
                                        </p:tgtEl>
                                        <p:attrNameLst>
                                          <p:attrName>style.visibility</p:attrName>
                                        </p:attrNameLst>
                                      </p:cBhvr>
                                      <p:to>
                                        <p:strVal val="visible"/>
                                      </p:to>
                                    </p:set>
                                    <p:animEffect transition="in" filter="dissolve">
                                      <p:cBhvr>
                                        <p:cTn id="29" dur="500"/>
                                        <p:tgtEl>
                                          <p:spTgt spid="3075">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075">
                                            <p:txEl>
                                              <p:pRg st="7" end="7"/>
                                            </p:txEl>
                                          </p:spTgt>
                                        </p:tgtEl>
                                        <p:attrNameLst>
                                          <p:attrName>style.visibility</p:attrName>
                                        </p:attrNameLst>
                                      </p:cBhvr>
                                      <p:to>
                                        <p:strVal val="visible"/>
                                      </p:to>
                                    </p:set>
                                    <p:animEffect transition="in" filter="dissolve">
                                      <p:cBhvr>
                                        <p:cTn id="32" dur="500"/>
                                        <p:tgtEl>
                                          <p:spTgt spid="3075">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075">
                                            <p:txEl>
                                              <p:pRg st="8" end="8"/>
                                            </p:txEl>
                                          </p:spTgt>
                                        </p:tgtEl>
                                        <p:attrNameLst>
                                          <p:attrName>style.visibility</p:attrName>
                                        </p:attrNameLst>
                                      </p:cBhvr>
                                      <p:to>
                                        <p:strVal val="visible"/>
                                      </p:to>
                                    </p:set>
                                    <p:animEffect transition="in" filter="dissolve">
                                      <p:cBhvr>
                                        <p:cTn id="35" dur="500"/>
                                        <p:tgtEl>
                                          <p:spTgt spid="3075">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075">
                                            <p:txEl>
                                              <p:pRg st="9" end="9"/>
                                            </p:txEl>
                                          </p:spTgt>
                                        </p:tgtEl>
                                        <p:attrNameLst>
                                          <p:attrName>style.visibility</p:attrName>
                                        </p:attrNameLst>
                                      </p:cBhvr>
                                      <p:to>
                                        <p:strVal val="visible"/>
                                      </p:to>
                                    </p:set>
                                    <p:animEffect transition="in" filter="dissolve">
                                      <p:cBhvr>
                                        <p:cTn id="38" dur="500"/>
                                        <p:tgtEl>
                                          <p:spTgt spid="3075">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075">
                                            <p:txEl>
                                              <p:pRg st="10" end="10"/>
                                            </p:txEl>
                                          </p:spTgt>
                                        </p:tgtEl>
                                        <p:attrNameLst>
                                          <p:attrName>style.visibility</p:attrName>
                                        </p:attrNameLst>
                                      </p:cBhvr>
                                      <p:to>
                                        <p:strVal val="visible"/>
                                      </p:to>
                                    </p:set>
                                    <p:animEffect transition="in" filter="dissolve">
                                      <p:cBhvr>
                                        <p:cTn id="41" dur="500"/>
                                        <p:tgtEl>
                                          <p:spTgt spid="3075">
                                            <p:txEl>
                                              <p:pRg st="10" end="10"/>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075">
                                            <p:txEl>
                                              <p:pRg st="11" end="11"/>
                                            </p:txEl>
                                          </p:spTgt>
                                        </p:tgtEl>
                                        <p:attrNameLst>
                                          <p:attrName>style.visibility</p:attrName>
                                        </p:attrNameLst>
                                      </p:cBhvr>
                                      <p:to>
                                        <p:strVal val="visible"/>
                                      </p:to>
                                    </p:set>
                                    <p:animEffect transition="in" filter="dissolve">
                                      <p:cBhvr>
                                        <p:cTn id="44" dur="500"/>
                                        <p:tgtEl>
                                          <p:spTgt spid="30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F4BCBAA-81CA-5865-E02D-B6B15DBA6209}"/>
              </a:ext>
            </a:extLst>
          </p:cNvPr>
          <p:cNvSpPr>
            <a:spLocks noGrp="1" noChangeArrowheads="1"/>
          </p:cNvSpPr>
          <p:nvPr>
            <p:ph type="title" idx="4294967295"/>
          </p:nvPr>
        </p:nvSpPr>
        <p:spPr>
          <a:xfrm>
            <a:off x="685800" y="304800"/>
            <a:ext cx="7772400" cy="914400"/>
          </a:xfrm>
        </p:spPr>
        <p:txBody>
          <a:bodyPr/>
          <a:lstStyle/>
          <a:p>
            <a:pPr eaLnBrk="1" hangingPunct="1"/>
            <a:r>
              <a:rPr lang="en-US" altLang="en-US"/>
              <a:t>Digestive System Organization</a:t>
            </a:r>
          </a:p>
        </p:txBody>
      </p:sp>
      <p:sp>
        <p:nvSpPr>
          <p:cNvPr id="5123" name="Rectangle 3">
            <a:extLst>
              <a:ext uri="{FF2B5EF4-FFF2-40B4-BE49-F238E27FC236}">
                <a16:creationId xmlns:a16="http://schemas.microsoft.com/office/drawing/2014/main" id="{0AA8079E-712E-0F89-B702-97BBBEF1B13C}"/>
              </a:ext>
            </a:extLst>
          </p:cNvPr>
          <p:cNvSpPr>
            <a:spLocks noGrp="1" noChangeArrowheads="1"/>
          </p:cNvSpPr>
          <p:nvPr>
            <p:ph idx="4294967295"/>
          </p:nvPr>
        </p:nvSpPr>
        <p:spPr>
          <a:xfrm>
            <a:off x="0" y="1447800"/>
            <a:ext cx="7086600" cy="5105400"/>
          </a:xfrm>
        </p:spPr>
        <p:txBody>
          <a:bodyPr>
            <a:normAutofit/>
          </a:bodyPr>
          <a:lstStyle/>
          <a:p>
            <a:pPr eaLnBrk="1" hangingPunct="1">
              <a:lnSpc>
                <a:spcPct val="90000"/>
              </a:lnSpc>
            </a:pPr>
            <a:r>
              <a:rPr lang="en-US" altLang="en-US" sz="2800" b="1">
                <a:effectLst>
                  <a:outerShdw blurRad="38100" dist="38100" dir="2700000" algn="tl">
                    <a:srgbClr val="FFFFFF"/>
                  </a:outerShdw>
                </a:effectLst>
              </a:rPr>
              <a:t>Gastrointestinal (Gl) tract</a:t>
            </a:r>
          </a:p>
          <a:p>
            <a:pPr lvl="1" eaLnBrk="1" hangingPunct="1">
              <a:lnSpc>
                <a:spcPct val="90000"/>
              </a:lnSpc>
            </a:pPr>
            <a:r>
              <a:rPr lang="en-US" altLang="en-US" sz="2400" b="1">
                <a:effectLst>
                  <a:outerShdw blurRad="38100" dist="38100" dir="2700000" algn="tl">
                    <a:srgbClr val="FFFFFF"/>
                  </a:outerShdw>
                </a:effectLst>
              </a:rPr>
              <a:t>Tube within a tube</a:t>
            </a:r>
          </a:p>
          <a:p>
            <a:pPr lvl="1" eaLnBrk="1" hangingPunct="1">
              <a:lnSpc>
                <a:spcPct val="90000"/>
              </a:lnSpc>
            </a:pPr>
            <a:r>
              <a:rPr lang="en-US" altLang="en-US" sz="2400" b="1">
                <a:effectLst>
                  <a:outerShdw blurRad="38100" dist="38100" dir="2700000" algn="tl">
                    <a:srgbClr val="FFFFFF"/>
                  </a:outerShdw>
                </a:effectLst>
              </a:rPr>
              <a:t>Direct </a:t>
            </a:r>
            <a:r>
              <a:rPr lang="en-US" altLang="en-US" sz="2400" b="1">
                <a:solidFill>
                  <a:srgbClr val="FF0000"/>
                </a:solidFill>
                <a:effectLst>
                  <a:outerShdw blurRad="38100" dist="38100" dir="2700000" algn="tl">
                    <a:srgbClr val="000000"/>
                  </a:outerShdw>
                </a:effectLst>
              </a:rPr>
              <a:t>link/path </a:t>
            </a:r>
            <a:r>
              <a:rPr lang="en-US" altLang="en-US" sz="2400" b="1">
                <a:effectLst>
                  <a:outerShdw blurRad="38100" dist="38100" dir="2700000" algn="tl">
                    <a:srgbClr val="FFFFFF"/>
                  </a:outerShdw>
                </a:effectLst>
              </a:rPr>
              <a:t>between organs</a:t>
            </a:r>
          </a:p>
          <a:p>
            <a:pPr lvl="1" eaLnBrk="1" hangingPunct="1">
              <a:lnSpc>
                <a:spcPct val="90000"/>
              </a:lnSpc>
            </a:pPr>
            <a:r>
              <a:rPr lang="en-US" altLang="en-US" sz="2400" b="1">
                <a:effectLst>
                  <a:outerShdw blurRad="38100" dist="38100" dir="2700000" algn="tl">
                    <a:srgbClr val="FFFFFF"/>
                  </a:outerShdw>
                </a:effectLst>
              </a:rPr>
              <a:t>Structures</a:t>
            </a:r>
          </a:p>
          <a:p>
            <a:pPr lvl="2" eaLnBrk="1" hangingPunct="1">
              <a:lnSpc>
                <a:spcPct val="90000"/>
              </a:lnSpc>
            </a:pPr>
            <a:r>
              <a:rPr lang="en-US" altLang="en-US" sz="1600" b="1">
                <a:effectLst>
                  <a:outerShdw blurRad="38100" dist="38100" dir="2700000" algn="tl">
                    <a:srgbClr val="FFFFFF"/>
                  </a:outerShdw>
                </a:effectLst>
              </a:rPr>
              <a:t>Mouth</a:t>
            </a:r>
          </a:p>
          <a:p>
            <a:pPr lvl="2" eaLnBrk="1" hangingPunct="1">
              <a:lnSpc>
                <a:spcPct val="90000"/>
              </a:lnSpc>
            </a:pPr>
            <a:r>
              <a:rPr lang="en-US" altLang="en-US" sz="1600" b="1">
                <a:effectLst>
                  <a:outerShdw blurRad="38100" dist="38100" dir="2700000" algn="tl">
                    <a:srgbClr val="FFFFFF"/>
                  </a:outerShdw>
                </a:effectLst>
              </a:rPr>
              <a:t>Pharynx</a:t>
            </a:r>
          </a:p>
          <a:p>
            <a:pPr lvl="2" eaLnBrk="1" hangingPunct="1">
              <a:lnSpc>
                <a:spcPct val="90000"/>
              </a:lnSpc>
            </a:pPr>
            <a:r>
              <a:rPr lang="en-US" altLang="en-US" sz="1600" b="1">
                <a:effectLst>
                  <a:outerShdw blurRad="38100" dist="38100" dir="2700000" algn="tl">
                    <a:srgbClr val="FFFFFF"/>
                  </a:outerShdw>
                </a:effectLst>
              </a:rPr>
              <a:t>Esophagus</a:t>
            </a:r>
          </a:p>
          <a:p>
            <a:pPr lvl="2" eaLnBrk="1" hangingPunct="1">
              <a:lnSpc>
                <a:spcPct val="90000"/>
              </a:lnSpc>
            </a:pPr>
            <a:r>
              <a:rPr lang="en-US" altLang="en-US" sz="1600" b="1">
                <a:effectLst>
                  <a:outerShdw blurRad="38100" dist="38100" dir="2700000" algn="tl">
                    <a:srgbClr val="FFFFFF"/>
                  </a:outerShdw>
                </a:effectLst>
              </a:rPr>
              <a:t>Stomach</a:t>
            </a:r>
          </a:p>
          <a:p>
            <a:pPr lvl="2" eaLnBrk="1" hangingPunct="1">
              <a:lnSpc>
                <a:spcPct val="90000"/>
              </a:lnSpc>
            </a:pPr>
            <a:r>
              <a:rPr lang="en-US" altLang="en-US" sz="1600" b="1">
                <a:effectLst>
                  <a:outerShdw blurRad="38100" dist="38100" dir="2700000" algn="tl">
                    <a:srgbClr val="FFFFFF"/>
                  </a:outerShdw>
                </a:effectLst>
              </a:rPr>
              <a:t>Small intestine</a:t>
            </a:r>
          </a:p>
          <a:p>
            <a:pPr lvl="2" eaLnBrk="1" hangingPunct="1">
              <a:lnSpc>
                <a:spcPct val="90000"/>
              </a:lnSpc>
            </a:pPr>
            <a:r>
              <a:rPr lang="en-US" altLang="en-US" sz="1600" b="1">
                <a:effectLst>
                  <a:outerShdw blurRad="38100" dist="38100" dir="2700000" algn="tl">
                    <a:srgbClr val="FFFFFF"/>
                  </a:outerShdw>
                </a:effectLst>
              </a:rPr>
              <a:t>Large Intestine</a:t>
            </a:r>
          </a:p>
          <a:p>
            <a:pPr lvl="2" eaLnBrk="1" hangingPunct="1">
              <a:lnSpc>
                <a:spcPct val="90000"/>
              </a:lnSpc>
            </a:pPr>
            <a:r>
              <a:rPr lang="en-US" altLang="en-US" sz="1600" b="1">
                <a:effectLst>
                  <a:outerShdw blurRad="38100" dist="38100" dir="2700000" algn="tl">
                    <a:srgbClr val="FFFFFF"/>
                  </a:outerShdw>
                </a:effectLst>
              </a:rPr>
              <a:t>Rectum</a:t>
            </a:r>
          </a:p>
          <a:p>
            <a:pPr lvl="2" eaLnBrk="1" hangingPunct="1">
              <a:lnSpc>
                <a:spcPct val="90000"/>
              </a:lnSpc>
              <a:buFont typeface="Arial" panose="020B0604020202020204" pitchFamily="34" charset="0"/>
              <a:buNone/>
            </a:pPr>
            <a:endParaRPr lang="en-US" altLang="en-US" sz="1600" b="1">
              <a:effectLst>
                <a:outerShdw blurRad="38100" dist="38100" dir="2700000" algn="tl">
                  <a:srgbClr val="FFFFFF"/>
                </a:outerShdw>
              </a:effectLst>
            </a:endParaRPr>
          </a:p>
        </p:txBody>
      </p:sp>
      <p:sp>
        <p:nvSpPr>
          <p:cNvPr id="59396" name="Slide Number Placeholder 5">
            <a:extLst>
              <a:ext uri="{FF2B5EF4-FFF2-40B4-BE49-F238E27FC236}">
                <a16:creationId xmlns:a16="http://schemas.microsoft.com/office/drawing/2014/main" id="{6AE1ACBF-5D80-2AA2-FC06-61E47F58EF53}"/>
              </a:ext>
            </a:extLst>
          </p:cNvPr>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6A49918-E944-4A80-9CC6-E97B4C0FEFC8}" type="slidenum">
              <a:rPr lang="en-US" altLang="en-US" sz="1200">
                <a:latin typeface="Arial" panose="020B0604020202020204" pitchFamily="34" charset="0"/>
              </a:rPr>
              <a:pPr algn="r" eaLnBrk="1" hangingPunct="1">
                <a:spcBef>
                  <a:spcPct val="0"/>
                </a:spcBef>
                <a:buFontTx/>
                <a:buNone/>
              </a:pPr>
              <a:t>4</a:t>
            </a:fld>
            <a:endParaRPr lang="en-US" altLang="en-US" sz="1200">
              <a:latin typeface="Arial" panose="020B0604020202020204" pitchFamily="34" charset="0"/>
            </a:endParaRPr>
          </a:p>
        </p:txBody>
      </p:sp>
      <p:pic>
        <p:nvPicPr>
          <p:cNvPr id="59397" name="Picture 7" descr="digest">
            <a:extLst>
              <a:ext uri="{FF2B5EF4-FFF2-40B4-BE49-F238E27FC236}">
                <a16:creationId xmlns:a16="http://schemas.microsoft.com/office/drawing/2014/main" id="{F33F28A2-34DB-50E2-E8B4-263DBBBD2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25" y="1752600"/>
            <a:ext cx="22383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Line 6">
            <a:extLst>
              <a:ext uri="{FF2B5EF4-FFF2-40B4-BE49-F238E27FC236}">
                <a16:creationId xmlns:a16="http://schemas.microsoft.com/office/drawing/2014/main" id="{83316B19-4DA2-6C99-4D6F-72FD9F4428B8}"/>
              </a:ext>
            </a:extLst>
          </p:cNvPr>
          <p:cNvSpPr>
            <a:spLocks noChangeShapeType="1"/>
          </p:cNvSpPr>
          <p:nvPr/>
        </p:nvSpPr>
        <p:spPr bwMode="auto">
          <a:xfrm flipV="1">
            <a:off x="1905000" y="2667000"/>
            <a:ext cx="586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399" name="Line 7">
            <a:extLst>
              <a:ext uri="{FF2B5EF4-FFF2-40B4-BE49-F238E27FC236}">
                <a16:creationId xmlns:a16="http://schemas.microsoft.com/office/drawing/2014/main" id="{39119F8A-79E6-E05A-D3FC-D07FB75E6DB1}"/>
              </a:ext>
            </a:extLst>
          </p:cNvPr>
          <p:cNvSpPr>
            <a:spLocks noChangeShapeType="1"/>
          </p:cNvSpPr>
          <p:nvPr/>
        </p:nvSpPr>
        <p:spPr bwMode="auto">
          <a:xfrm flipV="1">
            <a:off x="1981200" y="2819400"/>
            <a:ext cx="6096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0" name="Line 8">
            <a:extLst>
              <a:ext uri="{FF2B5EF4-FFF2-40B4-BE49-F238E27FC236}">
                <a16:creationId xmlns:a16="http://schemas.microsoft.com/office/drawing/2014/main" id="{BC8F5358-DF94-1CCC-0C64-F9D098BECCC8}"/>
              </a:ext>
            </a:extLst>
          </p:cNvPr>
          <p:cNvSpPr>
            <a:spLocks noChangeShapeType="1"/>
          </p:cNvSpPr>
          <p:nvPr/>
        </p:nvSpPr>
        <p:spPr bwMode="auto">
          <a:xfrm flipV="1">
            <a:off x="2133600" y="3200400"/>
            <a:ext cx="5943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1" name="Line 9">
            <a:extLst>
              <a:ext uri="{FF2B5EF4-FFF2-40B4-BE49-F238E27FC236}">
                <a16:creationId xmlns:a16="http://schemas.microsoft.com/office/drawing/2014/main" id="{A0E1DD24-2850-A5A6-FEA0-57009EA05314}"/>
              </a:ext>
            </a:extLst>
          </p:cNvPr>
          <p:cNvSpPr>
            <a:spLocks noChangeShapeType="1"/>
          </p:cNvSpPr>
          <p:nvPr/>
        </p:nvSpPr>
        <p:spPr bwMode="auto">
          <a:xfrm>
            <a:off x="1981200" y="4038600"/>
            <a:ext cx="6400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2" name="Line 10">
            <a:extLst>
              <a:ext uri="{FF2B5EF4-FFF2-40B4-BE49-F238E27FC236}">
                <a16:creationId xmlns:a16="http://schemas.microsoft.com/office/drawing/2014/main" id="{4E9D624A-0FBE-81ED-815A-FDBC891B1879}"/>
              </a:ext>
            </a:extLst>
          </p:cNvPr>
          <p:cNvSpPr>
            <a:spLocks noChangeShapeType="1"/>
          </p:cNvSpPr>
          <p:nvPr/>
        </p:nvSpPr>
        <p:spPr bwMode="auto">
          <a:xfrm>
            <a:off x="2590800" y="4343400"/>
            <a:ext cx="541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3" name="Line 11">
            <a:extLst>
              <a:ext uri="{FF2B5EF4-FFF2-40B4-BE49-F238E27FC236}">
                <a16:creationId xmlns:a16="http://schemas.microsoft.com/office/drawing/2014/main" id="{63061400-75BD-0739-BE27-74D5AA3834F4}"/>
              </a:ext>
            </a:extLst>
          </p:cNvPr>
          <p:cNvSpPr>
            <a:spLocks noChangeShapeType="1"/>
          </p:cNvSpPr>
          <p:nvPr/>
        </p:nvSpPr>
        <p:spPr bwMode="auto">
          <a:xfrm>
            <a:off x="2590800" y="4648200"/>
            <a:ext cx="48768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404" name="Line 12">
            <a:extLst>
              <a:ext uri="{FF2B5EF4-FFF2-40B4-BE49-F238E27FC236}">
                <a16:creationId xmlns:a16="http://schemas.microsoft.com/office/drawing/2014/main" id="{3E14BDAA-9538-A275-FDE1-54C48FF0B41C}"/>
              </a:ext>
            </a:extLst>
          </p:cNvPr>
          <p:cNvSpPr>
            <a:spLocks noChangeShapeType="1"/>
          </p:cNvSpPr>
          <p:nvPr/>
        </p:nvSpPr>
        <p:spPr bwMode="auto">
          <a:xfrm>
            <a:off x="1981200" y="4876800"/>
            <a:ext cx="6324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8"/>
                                        </p:tgtEl>
                                        <p:attrNameLst>
                                          <p:attrName>style.visibility</p:attrName>
                                        </p:attrNameLst>
                                      </p:cBhvr>
                                      <p:to>
                                        <p:strVal val="visible"/>
                                      </p:to>
                                    </p:set>
                                    <p:anim calcmode="lin" valueType="num">
                                      <p:cBhvr additive="base">
                                        <p:cTn id="7" dur="500" fill="hold"/>
                                        <p:tgtEl>
                                          <p:spTgt spid="59398"/>
                                        </p:tgtEl>
                                        <p:attrNameLst>
                                          <p:attrName>ppt_x</p:attrName>
                                        </p:attrNameLst>
                                      </p:cBhvr>
                                      <p:tavLst>
                                        <p:tav tm="0">
                                          <p:val>
                                            <p:strVal val="#ppt_x"/>
                                          </p:val>
                                        </p:tav>
                                        <p:tav tm="100000">
                                          <p:val>
                                            <p:strVal val="#ppt_x"/>
                                          </p:val>
                                        </p:tav>
                                      </p:tavLst>
                                    </p:anim>
                                    <p:anim calcmode="lin" valueType="num">
                                      <p:cBhvr additive="base">
                                        <p:cTn id="8" dur="500" fill="hold"/>
                                        <p:tgtEl>
                                          <p:spTgt spid="593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9399"/>
                                        </p:tgtEl>
                                        <p:attrNameLst>
                                          <p:attrName>style.visibility</p:attrName>
                                        </p:attrNameLst>
                                      </p:cBhvr>
                                      <p:to>
                                        <p:strVal val="visible"/>
                                      </p:to>
                                    </p:set>
                                    <p:anim calcmode="lin" valueType="num">
                                      <p:cBhvr additive="base">
                                        <p:cTn id="13" dur="500" fill="hold"/>
                                        <p:tgtEl>
                                          <p:spTgt spid="59399"/>
                                        </p:tgtEl>
                                        <p:attrNameLst>
                                          <p:attrName>ppt_x</p:attrName>
                                        </p:attrNameLst>
                                      </p:cBhvr>
                                      <p:tavLst>
                                        <p:tav tm="0">
                                          <p:val>
                                            <p:strVal val="#ppt_x"/>
                                          </p:val>
                                        </p:tav>
                                        <p:tav tm="100000">
                                          <p:val>
                                            <p:strVal val="#ppt_x"/>
                                          </p:val>
                                        </p:tav>
                                      </p:tavLst>
                                    </p:anim>
                                    <p:anim calcmode="lin" valueType="num">
                                      <p:cBhvr additive="base">
                                        <p:cTn id="14" dur="500" fill="hold"/>
                                        <p:tgtEl>
                                          <p:spTgt spid="593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9400"/>
                                        </p:tgtEl>
                                        <p:attrNameLst>
                                          <p:attrName>style.visibility</p:attrName>
                                        </p:attrNameLst>
                                      </p:cBhvr>
                                      <p:to>
                                        <p:strVal val="visible"/>
                                      </p:to>
                                    </p:set>
                                    <p:anim calcmode="lin" valueType="num">
                                      <p:cBhvr additive="base">
                                        <p:cTn id="19" dur="500" fill="hold"/>
                                        <p:tgtEl>
                                          <p:spTgt spid="59400"/>
                                        </p:tgtEl>
                                        <p:attrNameLst>
                                          <p:attrName>ppt_x</p:attrName>
                                        </p:attrNameLst>
                                      </p:cBhvr>
                                      <p:tavLst>
                                        <p:tav tm="0">
                                          <p:val>
                                            <p:strVal val="#ppt_x"/>
                                          </p:val>
                                        </p:tav>
                                        <p:tav tm="100000">
                                          <p:val>
                                            <p:strVal val="#ppt_x"/>
                                          </p:val>
                                        </p:tav>
                                      </p:tavLst>
                                    </p:anim>
                                    <p:anim calcmode="lin" valueType="num">
                                      <p:cBhvr additive="base">
                                        <p:cTn id="20" dur="500" fill="hold"/>
                                        <p:tgtEl>
                                          <p:spTgt spid="5940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9401"/>
                                        </p:tgtEl>
                                        <p:attrNameLst>
                                          <p:attrName>style.visibility</p:attrName>
                                        </p:attrNameLst>
                                      </p:cBhvr>
                                      <p:to>
                                        <p:strVal val="visible"/>
                                      </p:to>
                                    </p:set>
                                    <p:anim calcmode="lin" valueType="num">
                                      <p:cBhvr additive="base">
                                        <p:cTn id="25" dur="500" fill="hold"/>
                                        <p:tgtEl>
                                          <p:spTgt spid="59401"/>
                                        </p:tgtEl>
                                        <p:attrNameLst>
                                          <p:attrName>ppt_x</p:attrName>
                                        </p:attrNameLst>
                                      </p:cBhvr>
                                      <p:tavLst>
                                        <p:tav tm="0">
                                          <p:val>
                                            <p:strVal val="#ppt_x"/>
                                          </p:val>
                                        </p:tav>
                                        <p:tav tm="100000">
                                          <p:val>
                                            <p:strVal val="#ppt_x"/>
                                          </p:val>
                                        </p:tav>
                                      </p:tavLst>
                                    </p:anim>
                                    <p:anim calcmode="lin" valueType="num">
                                      <p:cBhvr additive="base">
                                        <p:cTn id="26" dur="500" fill="hold"/>
                                        <p:tgtEl>
                                          <p:spTgt spid="5940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9402"/>
                                        </p:tgtEl>
                                        <p:attrNameLst>
                                          <p:attrName>style.visibility</p:attrName>
                                        </p:attrNameLst>
                                      </p:cBhvr>
                                      <p:to>
                                        <p:strVal val="visible"/>
                                      </p:to>
                                    </p:set>
                                    <p:anim calcmode="lin" valueType="num">
                                      <p:cBhvr additive="base">
                                        <p:cTn id="31" dur="500" fill="hold"/>
                                        <p:tgtEl>
                                          <p:spTgt spid="59402"/>
                                        </p:tgtEl>
                                        <p:attrNameLst>
                                          <p:attrName>ppt_x</p:attrName>
                                        </p:attrNameLst>
                                      </p:cBhvr>
                                      <p:tavLst>
                                        <p:tav tm="0">
                                          <p:val>
                                            <p:strVal val="#ppt_x"/>
                                          </p:val>
                                        </p:tav>
                                        <p:tav tm="100000">
                                          <p:val>
                                            <p:strVal val="#ppt_x"/>
                                          </p:val>
                                        </p:tav>
                                      </p:tavLst>
                                    </p:anim>
                                    <p:anim calcmode="lin" valueType="num">
                                      <p:cBhvr additive="base">
                                        <p:cTn id="32" dur="500" fill="hold"/>
                                        <p:tgtEl>
                                          <p:spTgt spid="5940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9403"/>
                                        </p:tgtEl>
                                        <p:attrNameLst>
                                          <p:attrName>style.visibility</p:attrName>
                                        </p:attrNameLst>
                                      </p:cBhvr>
                                      <p:to>
                                        <p:strVal val="visible"/>
                                      </p:to>
                                    </p:set>
                                    <p:anim calcmode="lin" valueType="num">
                                      <p:cBhvr additive="base">
                                        <p:cTn id="37" dur="500" fill="hold"/>
                                        <p:tgtEl>
                                          <p:spTgt spid="59403"/>
                                        </p:tgtEl>
                                        <p:attrNameLst>
                                          <p:attrName>ppt_x</p:attrName>
                                        </p:attrNameLst>
                                      </p:cBhvr>
                                      <p:tavLst>
                                        <p:tav tm="0">
                                          <p:val>
                                            <p:strVal val="#ppt_x"/>
                                          </p:val>
                                        </p:tav>
                                        <p:tav tm="100000">
                                          <p:val>
                                            <p:strVal val="#ppt_x"/>
                                          </p:val>
                                        </p:tav>
                                      </p:tavLst>
                                    </p:anim>
                                    <p:anim calcmode="lin" valueType="num">
                                      <p:cBhvr additive="base">
                                        <p:cTn id="38" dur="500" fill="hold"/>
                                        <p:tgtEl>
                                          <p:spTgt spid="5940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9404"/>
                                        </p:tgtEl>
                                        <p:attrNameLst>
                                          <p:attrName>style.visibility</p:attrName>
                                        </p:attrNameLst>
                                      </p:cBhvr>
                                      <p:to>
                                        <p:strVal val="visible"/>
                                      </p:to>
                                    </p:set>
                                    <p:anim calcmode="lin" valueType="num">
                                      <p:cBhvr additive="base">
                                        <p:cTn id="43" dur="500" fill="hold"/>
                                        <p:tgtEl>
                                          <p:spTgt spid="59404"/>
                                        </p:tgtEl>
                                        <p:attrNameLst>
                                          <p:attrName>ppt_x</p:attrName>
                                        </p:attrNameLst>
                                      </p:cBhvr>
                                      <p:tavLst>
                                        <p:tav tm="0">
                                          <p:val>
                                            <p:strVal val="#ppt_x"/>
                                          </p:val>
                                        </p:tav>
                                        <p:tav tm="100000">
                                          <p:val>
                                            <p:strVal val="#ppt_x"/>
                                          </p:val>
                                        </p:tav>
                                      </p:tavLst>
                                    </p:anim>
                                    <p:anim calcmode="lin" valueType="num">
                                      <p:cBhvr additive="base">
                                        <p:cTn id="44" dur="500" fill="hold"/>
                                        <p:tgtEl>
                                          <p:spTgt spid="59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27D0400-0400-5409-13AC-D9878C84CB44}"/>
              </a:ext>
            </a:extLst>
          </p:cNvPr>
          <p:cNvSpPr>
            <a:spLocks noGrp="1"/>
          </p:cNvSpPr>
          <p:nvPr>
            <p:ph type="title"/>
          </p:nvPr>
        </p:nvSpPr>
        <p:spPr>
          <a:xfrm>
            <a:off x="457200" y="0"/>
            <a:ext cx="8229600" cy="1143000"/>
          </a:xfrm>
        </p:spPr>
        <p:txBody>
          <a:bodyPr/>
          <a:lstStyle/>
          <a:p>
            <a:pPr eaLnBrk="1" hangingPunct="1"/>
            <a:r>
              <a:rPr lang="en-CA" altLang="en-US"/>
              <a:t>Mouth</a:t>
            </a:r>
          </a:p>
        </p:txBody>
      </p:sp>
      <p:sp>
        <p:nvSpPr>
          <p:cNvPr id="6147" name="Text Placeholder 2">
            <a:extLst>
              <a:ext uri="{FF2B5EF4-FFF2-40B4-BE49-F238E27FC236}">
                <a16:creationId xmlns:a16="http://schemas.microsoft.com/office/drawing/2014/main" id="{C6234C21-A1D3-4D55-7CE9-354E7E64B4E6}"/>
              </a:ext>
            </a:extLst>
          </p:cNvPr>
          <p:cNvSpPr>
            <a:spLocks noGrp="1"/>
          </p:cNvSpPr>
          <p:nvPr>
            <p:ph type="body" sz="half" idx="1"/>
          </p:nvPr>
        </p:nvSpPr>
        <p:spPr>
          <a:xfrm>
            <a:off x="0" y="838200"/>
            <a:ext cx="4038600" cy="3733800"/>
          </a:xfrm>
        </p:spPr>
        <p:txBody>
          <a:bodyPr/>
          <a:lstStyle/>
          <a:p>
            <a:pPr eaLnBrk="1" hangingPunct="1"/>
            <a:r>
              <a:rPr lang="en-CA" altLang="en-US" sz="2800"/>
              <a:t>Teeth mechanically break down food into small pieces.  Tongue mixes food with saliva (contains amylase, which helps break down starch).</a:t>
            </a:r>
          </a:p>
        </p:txBody>
      </p:sp>
      <p:sp>
        <p:nvSpPr>
          <p:cNvPr id="6148" name="Content Placeholder 3">
            <a:extLst>
              <a:ext uri="{FF2B5EF4-FFF2-40B4-BE49-F238E27FC236}">
                <a16:creationId xmlns:a16="http://schemas.microsoft.com/office/drawing/2014/main" id="{22F20695-CBD5-C0F6-C8D4-009BE5C31596}"/>
              </a:ext>
            </a:extLst>
          </p:cNvPr>
          <p:cNvSpPr>
            <a:spLocks noGrp="1"/>
          </p:cNvSpPr>
          <p:nvPr>
            <p:ph sz="half" idx="2"/>
          </p:nvPr>
        </p:nvSpPr>
        <p:spPr>
          <a:xfrm>
            <a:off x="4648200" y="990600"/>
            <a:ext cx="4038600" cy="4525963"/>
          </a:xfrm>
        </p:spPr>
        <p:txBody>
          <a:bodyPr/>
          <a:lstStyle/>
          <a:p>
            <a:pPr eaLnBrk="1" hangingPunct="1"/>
            <a:r>
              <a:rPr lang="en-CA" altLang="en-US" sz="2800"/>
              <a:t>Epiglottis is a flap-like structure at the back of the throat that closes over the trachea preventing food from entering it.</a:t>
            </a:r>
            <a:r>
              <a:rPr lang="en-US" altLang="en-US" sz="2800"/>
              <a:t> It is located in the Pharynx.</a:t>
            </a:r>
            <a:endParaRPr lang="en-CA" altLang="en-US" sz="2800"/>
          </a:p>
        </p:txBody>
      </p:sp>
      <p:sp>
        <p:nvSpPr>
          <p:cNvPr id="6149" name="Slide Number Placeholder 5">
            <a:extLst>
              <a:ext uri="{FF2B5EF4-FFF2-40B4-BE49-F238E27FC236}">
                <a16:creationId xmlns:a16="http://schemas.microsoft.com/office/drawing/2014/main" id="{A626262A-4234-1FEB-8A51-7290130FCE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200">
              <a:latin typeface="Arial" panose="020B0604020202020204" pitchFamily="34" charset="0"/>
            </a:endParaRPr>
          </a:p>
        </p:txBody>
      </p:sp>
      <p:pic>
        <p:nvPicPr>
          <p:cNvPr id="9" name="Picture 1027" descr="E:\Media\Images\ch24\screen\ha5lf2407a_a.jpg">
            <a:extLst>
              <a:ext uri="{FF2B5EF4-FFF2-40B4-BE49-F238E27FC236}">
                <a16:creationId xmlns:a16="http://schemas.microsoft.com/office/drawing/2014/main" id="{79F21B21-5695-6455-797B-4C152C218C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962400"/>
            <a:ext cx="247332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28" descr="E:\Media\Images\ch24\screen\ha5lf2407b_a.jpg">
            <a:extLst>
              <a:ext uri="{FF2B5EF4-FFF2-40B4-BE49-F238E27FC236}">
                <a16:creationId xmlns:a16="http://schemas.microsoft.com/office/drawing/2014/main" id="{C93E559E-DB48-48C3-38C1-B9D1B05822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089400"/>
            <a:ext cx="2411413"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nodeType="afterGroup">
                            <p:stCondLst>
                              <p:cond delay="500"/>
                            </p:stCondLst>
                            <p:childTnLst>
                              <p:par>
                                <p:cTn id="9" presetID="14" presetClass="entr" presetSubtype="5"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7EF147E8-C5AE-AD8B-3A0C-1436B70652A4}"/>
              </a:ext>
            </a:extLst>
          </p:cNvPr>
          <p:cNvSpPr>
            <a:spLocks noGrp="1" noChangeArrowheads="1"/>
          </p:cNvSpPr>
          <p:nvPr>
            <p:ph type="title"/>
          </p:nvPr>
        </p:nvSpPr>
        <p:spPr>
          <a:xfrm>
            <a:off x="381000" y="152400"/>
            <a:ext cx="8229600" cy="1143000"/>
          </a:xfrm>
        </p:spPr>
        <p:txBody>
          <a:bodyPr/>
          <a:lstStyle/>
          <a:p>
            <a:pPr eaLnBrk="1" hangingPunct="1"/>
            <a:r>
              <a:rPr lang="en-US" altLang="en-US"/>
              <a:t>Esophagus</a:t>
            </a:r>
          </a:p>
        </p:txBody>
      </p:sp>
      <p:sp>
        <p:nvSpPr>
          <p:cNvPr id="5125" name="Rectangle 5">
            <a:extLst>
              <a:ext uri="{FF2B5EF4-FFF2-40B4-BE49-F238E27FC236}">
                <a16:creationId xmlns:a16="http://schemas.microsoft.com/office/drawing/2014/main" id="{3011CB44-5DE7-C23E-68DF-B81C9808F21B}"/>
              </a:ext>
            </a:extLst>
          </p:cNvPr>
          <p:cNvSpPr>
            <a:spLocks noGrp="1" noChangeArrowheads="1"/>
          </p:cNvSpPr>
          <p:nvPr>
            <p:ph type="body" sz="half" idx="1"/>
          </p:nvPr>
        </p:nvSpPr>
        <p:spPr>
          <a:xfrm>
            <a:off x="228600" y="1066800"/>
            <a:ext cx="5334000" cy="5059363"/>
          </a:xfrm>
        </p:spPr>
        <p:txBody>
          <a:bodyPr/>
          <a:lstStyle/>
          <a:p>
            <a:pPr eaLnBrk="1" hangingPunct="1"/>
            <a:r>
              <a:rPr lang="en-US" altLang="en-US" sz="2800"/>
              <a:t>Approximately 20 cm long.</a:t>
            </a:r>
          </a:p>
          <a:p>
            <a:pPr eaLnBrk="1" hangingPunct="1">
              <a:lnSpc>
                <a:spcPct val="90000"/>
              </a:lnSpc>
            </a:pPr>
            <a:r>
              <a:rPr lang="en-US" altLang="en-US" sz="2800"/>
              <a:t>Functions include:</a:t>
            </a:r>
          </a:p>
          <a:p>
            <a:pPr eaLnBrk="1" hangingPunct="1">
              <a:lnSpc>
                <a:spcPct val="90000"/>
              </a:lnSpc>
              <a:buFontTx/>
              <a:buAutoNum type="arabicPeriod"/>
            </a:pPr>
            <a:r>
              <a:rPr lang="en-US" altLang="en-US" sz="2800"/>
              <a:t>Secrete </a:t>
            </a:r>
            <a:r>
              <a:rPr lang="en-US" altLang="en-US" sz="2800">
                <a:solidFill>
                  <a:srgbClr val="FF0000"/>
                </a:solidFill>
              </a:rPr>
              <a:t>mucus</a:t>
            </a:r>
          </a:p>
          <a:p>
            <a:pPr eaLnBrk="1" hangingPunct="1">
              <a:buFont typeface="Arial" panose="020B0604020202020204" pitchFamily="34" charset="0"/>
              <a:buAutoNum type="arabicPeriod"/>
            </a:pPr>
            <a:r>
              <a:rPr lang="en-US" altLang="en-US" sz="2800"/>
              <a:t>Moves food from the throat to the stomach using muscle movement called </a:t>
            </a:r>
            <a:r>
              <a:rPr lang="en-US" altLang="en-US" sz="2800">
                <a:solidFill>
                  <a:srgbClr val="FF0000"/>
                </a:solidFill>
              </a:rPr>
              <a:t>peristalsis</a:t>
            </a:r>
          </a:p>
          <a:p>
            <a:pPr eaLnBrk="1" hangingPunct="1"/>
            <a:r>
              <a:rPr lang="en-US" altLang="en-US" sz="2800"/>
              <a:t>If acid from the stomach gets in here that’s </a:t>
            </a:r>
            <a:r>
              <a:rPr lang="en-US" altLang="en-US" sz="2800">
                <a:solidFill>
                  <a:srgbClr val="FF0000"/>
                </a:solidFill>
              </a:rPr>
              <a:t>heartburn.  </a:t>
            </a:r>
          </a:p>
          <a:p>
            <a:pPr eaLnBrk="1" hangingPunct="1">
              <a:buFont typeface="Arial" panose="020B0604020202020204" pitchFamily="34" charset="0"/>
              <a:buNone/>
            </a:pPr>
            <a:r>
              <a:rPr lang="en-US" altLang="en-US" sz="2800">
                <a:solidFill>
                  <a:srgbClr val="FF0000"/>
                </a:solidFill>
              </a:rPr>
              <a:t>                                      </a:t>
            </a:r>
            <a:r>
              <a:rPr lang="en-US" altLang="en-US" sz="1000" b="1">
                <a:solidFill>
                  <a:srgbClr val="FFFF00"/>
                </a:solidFill>
                <a:effectLst>
                  <a:outerShdw blurRad="38100" dist="38100" dir="2700000" algn="tl">
                    <a:srgbClr val="000000"/>
                  </a:outerShdw>
                </a:effectLst>
                <a:hlinkClick r:id="rId4"/>
              </a:rPr>
              <a:t>Mouth, Pharynx and Esophagus</a:t>
            </a:r>
            <a:r>
              <a:rPr lang="en-US" altLang="en-US" sz="1000" b="1">
                <a:solidFill>
                  <a:srgbClr val="FFFF00"/>
                </a:solidFill>
                <a:effectLst>
                  <a:outerShdw blurRad="38100" dist="38100" dir="2700000" algn="tl">
                    <a:srgbClr val="000000"/>
                  </a:outerShdw>
                </a:effectLst>
              </a:rPr>
              <a:t> Video</a:t>
            </a:r>
          </a:p>
        </p:txBody>
      </p:sp>
      <p:pic>
        <p:nvPicPr>
          <p:cNvPr id="5127" name="Picture 7" descr="digest2">
            <a:extLst>
              <a:ext uri="{FF2B5EF4-FFF2-40B4-BE49-F238E27FC236}">
                <a16:creationId xmlns:a16="http://schemas.microsoft.com/office/drawing/2014/main" id="{7CC4358B-524D-B986-FBC7-327BEDF74B63}"/>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019800" y="1371600"/>
            <a:ext cx="2238375" cy="4333875"/>
          </a:xfrm>
          <a:noFill/>
        </p:spPr>
      </p:pic>
      <p:sp>
        <p:nvSpPr>
          <p:cNvPr id="7173" name="Slide Number Placeholder 6">
            <a:extLst>
              <a:ext uri="{FF2B5EF4-FFF2-40B4-BE49-F238E27FC236}">
                <a16:creationId xmlns:a16="http://schemas.microsoft.com/office/drawing/2014/main" id="{34E66F0D-723B-AB41-4483-3FD505C08C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200">
              <a:latin typeface="Arial" panose="020B0604020202020204" pitchFamily="34" charset="0"/>
            </a:endParaRPr>
          </a:p>
        </p:txBody>
      </p:sp>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wipe(up)">
                                      <p:cBhvr>
                                        <p:cTn id="7" dur="500"/>
                                        <p:tgtEl>
                                          <p:spTgt spid="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125">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125">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125">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125">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1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A8B9F722-DF8C-692C-476A-F3F311D372E8}"/>
              </a:ext>
            </a:extLst>
          </p:cNvPr>
          <p:cNvSpPr>
            <a:spLocks noGrp="1" noChangeArrowheads="1"/>
          </p:cNvSpPr>
          <p:nvPr>
            <p:ph type="title"/>
          </p:nvPr>
        </p:nvSpPr>
        <p:spPr>
          <a:xfrm>
            <a:off x="533400" y="0"/>
            <a:ext cx="8229600" cy="1143000"/>
          </a:xfrm>
        </p:spPr>
        <p:txBody>
          <a:bodyPr/>
          <a:lstStyle/>
          <a:p>
            <a:pPr eaLnBrk="1" hangingPunct="1"/>
            <a:r>
              <a:rPr lang="en-US" altLang="en-US"/>
              <a:t>Stomach</a:t>
            </a:r>
          </a:p>
        </p:txBody>
      </p:sp>
      <p:pic>
        <p:nvPicPr>
          <p:cNvPr id="7175" name="Picture 7" descr="digest3">
            <a:extLst>
              <a:ext uri="{FF2B5EF4-FFF2-40B4-BE49-F238E27FC236}">
                <a16:creationId xmlns:a16="http://schemas.microsoft.com/office/drawing/2014/main" id="{BF4452B0-AED6-9643-7CB7-51478FD458A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010400" y="0"/>
            <a:ext cx="2133600" cy="4333875"/>
          </a:xfrm>
          <a:noFill/>
        </p:spPr>
      </p:pic>
      <p:sp>
        <p:nvSpPr>
          <p:cNvPr id="8197" name="Slide Number Placeholder 6">
            <a:extLst>
              <a:ext uri="{FF2B5EF4-FFF2-40B4-BE49-F238E27FC236}">
                <a16:creationId xmlns:a16="http://schemas.microsoft.com/office/drawing/2014/main" id="{513F5E8F-32DF-8A2E-68AC-BA5BE3FFAD3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49C7E3FF-0E2F-4583-8BF4-D7ED29F1A958}" type="slidenum">
              <a:rPr lang="en-US" altLang="en-US" sz="1200">
                <a:latin typeface="Arial" panose="020B0604020202020204" pitchFamily="34" charset="0"/>
              </a:rPr>
              <a:pPr eaLnBrk="1" hangingPunct="1">
                <a:spcBef>
                  <a:spcPct val="0"/>
                </a:spcBef>
                <a:buFontTx/>
                <a:buNone/>
              </a:pPr>
              <a:t>7</a:t>
            </a:fld>
            <a:endParaRPr lang="en-US" altLang="en-US" sz="1200">
              <a:latin typeface="Arial" panose="020B0604020202020204" pitchFamily="34" charset="0"/>
            </a:endParaRPr>
          </a:p>
        </p:txBody>
      </p:sp>
      <p:graphicFrame>
        <p:nvGraphicFramePr>
          <p:cNvPr id="12292" name="Object 4">
            <a:extLst>
              <a:ext uri="{FF2B5EF4-FFF2-40B4-BE49-F238E27FC236}">
                <a16:creationId xmlns:a16="http://schemas.microsoft.com/office/drawing/2014/main" id="{E6F57E1A-A5F8-A937-6F0C-A1EFF1D67849}"/>
              </a:ext>
            </a:extLst>
          </p:cNvPr>
          <p:cNvGraphicFramePr>
            <a:graphicFrameLocks noChangeAspect="1"/>
          </p:cNvGraphicFramePr>
          <p:nvPr/>
        </p:nvGraphicFramePr>
        <p:xfrm>
          <a:off x="7162800" y="4495800"/>
          <a:ext cx="1822450" cy="2362200"/>
        </p:xfrm>
        <a:graphic>
          <a:graphicData uri="http://schemas.openxmlformats.org/presentationml/2006/ole">
            <mc:AlternateContent xmlns:mc="http://schemas.openxmlformats.org/markup-compatibility/2006">
              <mc:Choice xmlns:v="urn:schemas-microsoft-com:vml" Requires="v">
                <p:oleObj name="Photo Editor Photo" r:id="rId5" imgW="2857899" imgH="3704762" progId="MSPhotoEd.3">
                  <p:embed/>
                </p:oleObj>
              </mc:Choice>
              <mc:Fallback>
                <p:oleObj name="Photo Editor Photo" r:id="rId5" imgW="2857899" imgH="3704762" progId="MSPhotoEd.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4495800"/>
                        <a:ext cx="18224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3" name="Rectangle 5">
            <a:extLst>
              <a:ext uri="{FF2B5EF4-FFF2-40B4-BE49-F238E27FC236}">
                <a16:creationId xmlns:a16="http://schemas.microsoft.com/office/drawing/2014/main" id="{16528ADF-1D39-EBAF-ACE1-9560098D3447}"/>
              </a:ext>
            </a:extLst>
          </p:cNvPr>
          <p:cNvSpPr>
            <a:spLocks noChangeArrowheads="1"/>
          </p:cNvSpPr>
          <p:nvPr/>
        </p:nvSpPr>
        <p:spPr bwMode="auto">
          <a:xfrm>
            <a:off x="0" y="838200"/>
            <a:ext cx="7391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a:t>J-shaped muscular bag that stores the food you eat, breaks it down into tiny pieces.</a:t>
            </a:r>
          </a:p>
          <a:p>
            <a:pPr eaLnBrk="1" hangingPunct="1"/>
            <a:r>
              <a:rPr lang="en-US" altLang="en-US"/>
              <a:t>Mixes food with </a:t>
            </a:r>
            <a:r>
              <a:rPr lang="en-US" altLang="en-US">
                <a:solidFill>
                  <a:srgbClr val="FF0000"/>
                </a:solidFill>
              </a:rPr>
              <a:t>Digestive Juices </a:t>
            </a:r>
            <a:r>
              <a:rPr lang="en-US" altLang="en-US"/>
              <a:t>that contain enzymes to break down </a:t>
            </a:r>
            <a:r>
              <a:rPr lang="en-US" altLang="en-US" b="1" u="sng">
                <a:effectLst>
                  <a:outerShdw blurRad="38100" dist="38100" dir="2700000" algn="tl">
                    <a:srgbClr val="FFFFFF"/>
                  </a:outerShdw>
                </a:effectLst>
              </a:rPr>
              <a:t>Proteins and Lipids</a:t>
            </a:r>
            <a:r>
              <a:rPr lang="en-US" altLang="en-US"/>
              <a:t>.</a:t>
            </a:r>
          </a:p>
          <a:p>
            <a:pPr eaLnBrk="1" hangingPunct="1"/>
            <a:r>
              <a:rPr lang="en-US" altLang="en-US">
                <a:solidFill>
                  <a:srgbClr val="FF0000"/>
                </a:solidFill>
              </a:rPr>
              <a:t>Acid (HCl)</a:t>
            </a:r>
            <a:r>
              <a:rPr lang="en-US" altLang="en-US"/>
              <a:t> in the stomach Kills Bacteria.</a:t>
            </a:r>
          </a:p>
          <a:p>
            <a:pPr eaLnBrk="1" hangingPunct="1"/>
            <a:r>
              <a:rPr lang="en-US" altLang="en-US"/>
              <a:t>Food found in the stomach is called Chyme.</a:t>
            </a:r>
            <a:endParaRPr lang="en-US" altLang="en-US">
              <a:solidFill>
                <a:srgbClr val="FF0000"/>
              </a:solidFill>
            </a:endParaRPr>
          </a:p>
        </p:txBody>
      </p:sp>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75"/>
                                        </p:tgtEl>
                                        <p:attrNameLst>
                                          <p:attrName>style.visibility</p:attrName>
                                        </p:attrNameLst>
                                      </p:cBhvr>
                                      <p:to>
                                        <p:strVal val="visible"/>
                                      </p:to>
                                    </p:set>
                                  </p:childTnLst>
                                </p:cTn>
                              </p:par>
                            </p:childTnLst>
                          </p:cTn>
                        </p:par>
                        <p:par>
                          <p:cTn id="7" fill="hold" nodeType="afterGroup">
                            <p:stCondLst>
                              <p:cond delay="500"/>
                            </p:stCondLst>
                            <p:childTnLst>
                              <p:par>
                                <p:cTn id="8" presetID="17" presetClass="entr" presetSubtype="4" fill="hold" nodeType="afterEffect">
                                  <p:stCondLst>
                                    <p:cond delay="0"/>
                                  </p:stCondLst>
                                  <p:childTnLst>
                                    <p:set>
                                      <p:cBhvr>
                                        <p:cTn id="9" dur="1" fill="hold">
                                          <p:stCondLst>
                                            <p:cond delay="0"/>
                                          </p:stCondLst>
                                        </p:cTn>
                                        <p:tgtEl>
                                          <p:spTgt spid="12292"/>
                                        </p:tgtEl>
                                        <p:attrNameLst>
                                          <p:attrName>style.visibility</p:attrName>
                                        </p:attrNameLst>
                                      </p:cBhvr>
                                      <p:to>
                                        <p:strVal val="visible"/>
                                      </p:to>
                                    </p:set>
                                    <p:anim calcmode="lin" valueType="num">
                                      <p:cBhvr>
                                        <p:cTn id="10" dur="500" fill="hold"/>
                                        <p:tgtEl>
                                          <p:spTgt spid="12292"/>
                                        </p:tgtEl>
                                        <p:attrNameLst>
                                          <p:attrName>ppt_x</p:attrName>
                                        </p:attrNameLst>
                                      </p:cBhvr>
                                      <p:tavLst>
                                        <p:tav tm="0">
                                          <p:val>
                                            <p:strVal val="#ppt_x"/>
                                          </p:val>
                                        </p:tav>
                                        <p:tav tm="100000">
                                          <p:val>
                                            <p:strVal val="#ppt_x"/>
                                          </p:val>
                                        </p:tav>
                                      </p:tavLst>
                                    </p:anim>
                                    <p:anim calcmode="lin" valueType="num">
                                      <p:cBhvr>
                                        <p:cTn id="11" dur="500" fill="hold"/>
                                        <p:tgtEl>
                                          <p:spTgt spid="12292"/>
                                        </p:tgtEl>
                                        <p:attrNameLst>
                                          <p:attrName>ppt_y</p:attrName>
                                        </p:attrNameLst>
                                      </p:cBhvr>
                                      <p:tavLst>
                                        <p:tav tm="0">
                                          <p:val>
                                            <p:strVal val="#ppt_y+#ppt_h/2"/>
                                          </p:val>
                                        </p:tav>
                                        <p:tav tm="100000">
                                          <p:val>
                                            <p:strVal val="#ppt_y"/>
                                          </p:val>
                                        </p:tav>
                                      </p:tavLst>
                                    </p:anim>
                                    <p:anim calcmode="lin" valueType="num">
                                      <p:cBhvr>
                                        <p:cTn id="12" dur="500" fill="hold"/>
                                        <p:tgtEl>
                                          <p:spTgt spid="12292"/>
                                        </p:tgtEl>
                                        <p:attrNameLst>
                                          <p:attrName>ppt_w</p:attrName>
                                        </p:attrNameLst>
                                      </p:cBhvr>
                                      <p:tavLst>
                                        <p:tav tm="0">
                                          <p:val>
                                            <p:strVal val="#ppt_w"/>
                                          </p:val>
                                        </p:tav>
                                        <p:tav tm="100000">
                                          <p:val>
                                            <p:strVal val="#ppt_w"/>
                                          </p:val>
                                        </p:tav>
                                      </p:tavLst>
                                    </p:anim>
                                    <p:anim calcmode="lin" valueType="num">
                                      <p:cBhvr>
                                        <p:cTn id="13" dur="500" fill="hold"/>
                                        <p:tgtEl>
                                          <p:spTgt spid="12292"/>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173">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173">
                                            <p:txEl>
                                              <p:pRg st="1" end="1"/>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7173">
                                            <p:txEl>
                                              <p:pRg st="2" end="2"/>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71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5E553475-B87E-02EA-90B2-4D8B6717D0BB}"/>
              </a:ext>
            </a:extLst>
          </p:cNvPr>
          <p:cNvSpPr>
            <a:spLocks noGrp="1" noChangeArrowheads="1"/>
          </p:cNvSpPr>
          <p:nvPr>
            <p:ph type="title"/>
          </p:nvPr>
        </p:nvSpPr>
        <p:spPr>
          <a:xfrm>
            <a:off x="457200" y="0"/>
            <a:ext cx="8229600" cy="1143000"/>
          </a:xfrm>
        </p:spPr>
        <p:txBody>
          <a:bodyPr/>
          <a:lstStyle/>
          <a:p>
            <a:pPr eaLnBrk="1" hangingPunct="1"/>
            <a:r>
              <a:rPr lang="en-US" altLang="en-US"/>
              <a:t>Small Intestine</a:t>
            </a:r>
          </a:p>
        </p:txBody>
      </p:sp>
      <p:sp>
        <p:nvSpPr>
          <p:cNvPr id="9221" name="Rectangle 5">
            <a:extLst>
              <a:ext uri="{FF2B5EF4-FFF2-40B4-BE49-F238E27FC236}">
                <a16:creationId xmlns:a16="http://schemas.microsoft.com/office/drawing/2014/main" id="{7B00C5F2-5584-745B-F31B-FB19812536A6}"/>
              </a:ext>
            </a:extLst>
          </p:cNvPr>
          <p:cNvSpPr>
            <a:spLocks noGrp="1" noChangeArrowheads="1"/>
          </p:cNvSpPr>
          <p:nvPr>
            <p:ph type="body" sz="half" idx="1"/>
          </p:nvPr>
        </p:nvSpPr>
        <p:spPr>
          <a:xfrm>
            <a:off x="0" y="990600"/>
            <a:ext cx="6705600" cy="4572000"/>
          </a:xfrm>
        </p:spPr>
        <p:txBody>
          <a:bodyPr/>
          <a:lstStyle/>
          <a:p>
            <a:pPr eaLnBrk="1" hangingPunct="1"/>
            <a:r>
              <a:rPr lang="en-US" altLang="en-US" sz="2800"/>
              <a:t>Small intestines are roughly </a:t>
            </a:r>
            <a:r>
              <a:rPr lang="en-US" altLang="en-US" sz="2800">
                <a:solidFill>
                  <a:srgbClr val="FF0000"/>
                </a:solidFill>
              </a:rPr>
              <a:t>7</a:t>
            </a:r>
            <a:r>
              <a:rPr lang="en-US" altLang="en-US" sz="2800"/>
              <a:t> meters long</a:t>
            </a:r>
          </a:p>
          <a:p>
            <a:pPr eaLnBrk="1" hangingPunct="1"/>
            <a:r>
              <a:rPr lang="en-US" altLang="en-US" sz="2800"/>
              <a:t>Lining of intestine walls has finger-like projections called </a:t>
            </a:r>
            <a:r>
              <a:rPr lang="en-US" altLang="en-US" sz="2800">
                <a:solidFill>
                  <a:srgbClr val="FF0000"/>
                </a:solidFill>
              </a:rPr>
              <a:t>villi,</a:t>
            </a:r>
            <a:r>
              <a:rPr lang="en-US" altLang="en-US" sz="2800"/>
              <a:t> to increase surface area.</a:t>
            </a:r>
          </a:p>
          <a:p>
            <a:pPr eaLnBrk="1" hangingPunct="1"/>
            <a:r>
              <a:rPr lang="en-US" altLang="en-US" sz="2800"/>
              <a:t>The villi are covered in </a:t>
            </a:r>
            <a:r>
              <a:rPr lang="en-US" altLang="en-US" sz="2800">
                <a:solidFill>
                  <a:srgbClr val="FF0000"/>
                </a:solidFill>
              </a:rPr>
              <a:t>microvilli </a:t>
            </a:r>
            <a:r>
              <a:rPr lang="en-US" altLang="en-US" sz="2800"/>
              <a:t>which further increases surface area for absorption.</a:t>
            </a:r>
            <a:endParaRPr lang="en-CA" altLang="en-US" sz="2800"/>
          </a:p>
          <a:p>
            <a:pPr eaLnBrk="1" hangingPunct="1"/>
            <a:endParaRPr lang="en-US" altLang="en-US" sz="2800"/>
          </a:p>
        </p:txBody>
      </p:sp>
      <p:pic>
        <p:nvPicPr>
          <p:cNvPr id="9223" name="Picture 7" descr="digest4">
            <a:extLst>
              <a:ext uri="{FF2B5EF4-FFF2-40B4-BE49-F238E27FC236}">
                <a16:creationId xmlns:a16="http://schemas.microsoft.com/office/drawing/2014/main" id="{1AFE5BAB-2D34-C56A-101F-E9E7262DF86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705600" y="228600"/>
            <a:ext cx="2238375" cy="4333875"/>
          </a:xfrm>
          <a:noFill/>
        </p:spPr>
      </p:pic>
      <p:sp>
        <p:nvSpPr>
          <p:cNvPr id="2" name="Slide Number Placeholder 6">
            <a:extLst>
              <a:ext uri="{FF2B5EF4-FFF2-40B4-BE49-F238E27FC236}">
                <a16:creationId xmlns:a16="http://schemas.microsoft.com/office/drawing/2014/main" id="{7005324B-D1A2-15F4-0321-5FEF0E351A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8C44601C-ADDF-423B-AC0A-264FC1CF559B}" type="slidenum">
              <a:rPr lang="en-US" altLang="en-US" sz="1200">
                <a:latin typeface="Arial" panose="020B0604020202020204" pitchFamily="34" charset="0"/>
              </a:rPr>
              <a:pPr eaLnBrk="1" hangingPunct="1">
                <a:spcBef>
                  <a:spcPct val="0"/>
                </a:spcBef>
                <a:buFontTx/>
                <a:buNone/>
              </a:pPr>
              <a:t>8</a:t>
            </a:fld>
            <a:endParaRPr lang="en-US" altLang="en-US" sz="1200">
              <a:latin typeface="Arial" panose="020B0604020202020204" pitchFamily="34" charset="0"/>
            </a:endParaRPr>
          </a:p>
        </p:txBody>
      </p:sp>
      <p:pic>
        <p:nvPicPr>
          <p:cNvPr id="9225" name="Picture 9">
            <a:extLst>
              <a:ext uri="{FF2B5EF4-FFF2-40B4-BE49-F238E27FC236}">
                <a16:creationId xmlns:a16="http://schemas.microsoft.com/office/drawing/2014/main" id="{C42AB449-5957-A701-7C5A-7CF5E4843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810000"/>
            <a:ext cx="4267200" cy="2852738"/>
          </a:xfrm>
          <a:prstGeom prst="rect">
            <a:avLst/>
          </a:prstGeom>
          <a:noFill/>
          <a:extLst>
            <a:ext uri="{909E8E84-426E-40DD-AFC4-6F175D3DCCD1}">
              <a14:hiddenFill xmlns:a14="http://schemas.microsoft.com/office/drawing/2010/main">
                <a:solidFill>
                  <a:srgbClr val="FFFFFF"/>
                </a:solidFill>
              </a14:hiddenFill>
            </a:ext>
          </a:extLst>
        </p:spPr>
      </p:pic>
      <p:sp>
        <p:nvSpPr>
          <p:cNvPr id="9226" name="Text Box 10">
            <a:extLst>
              <a:ext uri="{FF2B5EF4-FFF2-40B4-BE49-F238E27FC236}">
                <a16:creationId xmlns:a16="http://schemas.microsoft.com/office/drawing/2014/main" id="{8FE7F744-DB18-D5F2-3FDC-CA2AB12D890E}"/>
              </a:ext>
            </a:extLst>
          </p:cNvPr>
          <p:cNvSpPr txBox="1">
            <a:spLocks noChangeArrowheads="1"/>
          </p:cNvSpPr>
          <p:nvPr/>
        </p:nvSpPr>
        <p:spPr bwMode="auto">
          <a:xfrm>
            <a:off x="304800" y="6324600"/>
            <a:ext cx="167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u="sng">
                <a:solidFill>
                  <a:srgbClr val="FFFF00"/>
                </a:solidFill>
                <a:effectLst>
                  <a:outerShdw blurRad="38100" dist="38100" dir="2700000" algn="tl">
                    <a:srgbClr val="000000"/>
                  </a:outerShdw>
                </a:effectLst>
                <a:hlinkClick r:id="rId6"/>
              </a:rPr>
              <a:t>Crash Course Review</a:t>
            </a:r>
            <a:endParaRPr lang="en-US" altLang="en-US" sz="1000" b="1" u="sng">
              <a:solidFill>
                <a:srgbClr val="FFFF00"/>
              </a:solidFill>
              <a:effectLst>
                <a:outerShdw blurRad="38100" dist="38100" dir="2700000" algn="tl">
                  <a:srgbClr val="000000"/>
                </a:outerShdw>
              </a:effectLst>
            </a:endParaRPr>
          </a:p>
        </p:txBody>
      </p:sp>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ED22C7A-F8EA-AEB0-A117-3F4614DC2524}"/>
              </a:ext>
            </a:extLst>
          </p:cNvPr>
          <p:cNvSpPr>
            <a:spLocks noGrp="1" noChangeArrowheads="1"/>
          </p:cNvSpPr>
          <p:nvPr>
            <p:ph type="title"/>
          </p:nvPr>
        </p:nvSpPr>
        <p:spPr>
          <a:xfrm>
            <a:off x="457200" y="152400"/>
            <a:ext cx="8229600" cy="1143000"/>
          </a:xfrm>
        </p:spPr>
        <p:txBody>
          <a:bodyPr/>
          <a:lstStyle/>
          <a:p>
            <a:pPr eaLnBrk="1" hangingPunct="1"/>
            <a:r>
              <a:rPr lang="en-US" altLang="en-US"/>
              <a:t>Small Intestine</a:t>
            </a:r>
          </a:p>
        </p:txBody>
      </p:sp>
      <p:sp>
        <p:nvSpPr>
          <p:cNvPr id="16387" name="Rectangle 3">
            <a:extLst>
              <a:ext uri="{FF2B5EF4-FFF2-40B4-BE49-F238E27FC236}">
                <a16:creationId xmlns:a16="http://schemas.microsoft.com/office/drawing/2014/main" id="{709612AA-9A8B-59E6-F05B-92D21325A03A}"/>
              </a:ext>
            </a:extLst>
          </p:cNvPr>
          <p:cNvSpPr>
            <a:spLocks noGrp="1" noChangeArrowheads="1"/>
          </p:cNvSpPr>
          <p:nvPr>
            <p:ph sz="half" idx="1"/>
          </p:nvPr>
        </p:nvSpPr>
        <p:spPr>
          <a:xfrm>
            <a:off x="533400" y="1066800"/>
            <a:ext cx="5334000" cy="5410200"/>
          </a:xfrm>
        </p:spPr>
        <p:txBody>
          <a:bodyPr/>
          <a:lstStyle/>
          <a:p>
            <a:pPr eaLnBrk="1" hangingPunct="1">
              <a:lnSpc>
                <a:spcPct val="90000"/>
              </a:lnSpc>
            </a:pPr>
            <a:r>
              <a:rPr lang="en-US" altLang="en-US" sz="2400"/>
              <a:t>Nutrients from the food pass into the </a:t>
            </a:r>
            <a:r>
              <a:rPr lang="en-US" altLang="en-US" sz="2400">
                <a:solidFill>
                  <a:srgbClr val="FF0000"/>
                </a:solidFill>
              </a:rPr>
              <a:t>bloodstream</a:t>
            </a:r>
            <a:r>
              <a:rPr lang="en-US" altLang="en-US" sz="2400"/>
              <a:t> through the small intestine walls.</a:t>
            </a:r>
          </a:p>
          <a:p>
            <a:pPr eaLnBrk="1" hangingPunct="1">
              <a:lnSpc>
                <a:spcPct val="90000"/>
              </a:lnSpc>
            </a:pPr>
            <a:endParaRPr lang="en-US" altLang="en-US" sz="2400"/>
          </a:p>
          <a:p>
            <a:pPr eaLnBrk="1" hangingPunct="1">
              <a:lnSpc>
                <a:spcPct val="90000"/>
              </a:lnSpc>
            </a:pPr>
            <a:r>
              <a:rPr lang="en-US" altLang="en-US" sz="2400"/>
              <a:t>Absorbs:</a:t>
            </a:r>
          </a:p>
          <a:p>
            <a:pPr lvl="1" eaLnBrk="1" hangingPunct="1">
              <a:lnSpc>
                <a:spcPct val="90000"/>
              </a:lnSpc>
            </a:pPr>
            <a:r>
              <a:rPr lang="en-US" altLang="en-US"/>
              <a:t>80% ingested water</a:t>
            </a:r>
          </a:p>
          <a:p>
            <a:pPr lvl="1" eaLnBrk="1" hangingPunct="1">
              <a:lnSpc>
                <a:spcPct val="90000"/>
              </a:lnSpc>
            </a:pPr>
            <a:r>
              <a:rPr lang="en-US" altLang="en-US"/>
              <a:t>Vitamins</a:t>
            </a:r>
          </a:p>
          <a:p>
            <a:pPr lvl="1" eaLnBrk="1" hangingPunct="1">
              <a:lnSpc>
                <a:spcPct val="90000"/>
              </a:lnSpc>
            </a:pPr>
            <a:r>
              <a:rPr lang="en-US" altLang="en-US"/>
              <a:t>Minerals</a:t>
            </a:r>
          </a:p>
          <a:p>
            <a:pPr lvl="1" eaLnBrk="1" hangingPunct="1">
              <a:lnSpc>
                <a:spcPct val="90000"/>
              </a:lnSpc>
            </a:pPr>
            <a:r>
              <a:rPr lang="en-US" altLang="en-US"/>
              <a:t>Carbohydrates</a:t>
            </a:r>
          </a:p>
          <a:p>
            <a:pPr lvl="1" eaLnBrk="1" hangingPunct="1">
              <a:lnSpc>
                <a:spcPct val="90000"/>
              </a:lnSpc>
            </a:pPr>
            <a:r>
              <a:rPr lang="en-US" altLang="en-US"/>
              <a:t>Proteins</a:t>
            </a:r>
          </a:p>
          <a:p>
            <a:pPr lvl="1" eaLnBrk="1" hangingPunct="1">
              <a:lnSpc>
                <a:spcPct val="90000"/>
              </a:lnSpc>
            </a:pPr>
            <a:r>
              <a:rPr lang="en-US" altLang="en-US"/>
              <a:t>Lipids</a:t>
            </a:r>
          </a:p>
          <a:p>
            <a:pPr lvl="1" eaLnBrk="1" hangingPunct="1">
              <a:lnSpc>
                <a:spcPct val="90000"/>
              </a:lnSpc>
              <a:buFontTx/>
              <a:buNone/>
            </a:pPr>
            <a:endParaRPr lang="en-US" altLang="en-US"/>
          </a:p>
          <a:p>
            <a:pPr lvl="1" eaLnBrk="1" hangingPunct="1">
              <a:lnSpc>
                <a:spcPct val="90000"/>
              </a:lnSpc>
              <a:buFont typeface="Arial" panose="020B0604020202020204" pitchFamily="34" charset="0"/>
              <a:buChar char="•"/>
            </a:pPr>
            <a:r>
              <a:rPr lang="en-US" altLang="en-US"/>
              <a:t>Secretes </a:t>
            </a:r>
            <a:r>
              <a:rPr lang="en-US" altLang="en-US">
                <a:solidFill>
                  <a:srgbClr val="FF0000"/>
                </a:solidFill>
              </a:rPr>
              <a:t>digestive enzymes</a:t>
            </a:r>
          </a:p>
          <a:p>
            <a:pPr lvl="1" eaLnBrk="1" hangingPunct="1">
              <a:lnSpc>
                <a:spcPct val="90000"/>
              </a:lnSpc>
            </a:pPr>
            <a:endParaRPr lang="en-US" altLang="en-US" sz="2000"/>
          </a:p>
          <a:p>
            <a:pPr lvl="1" eaLnBrk="1" hangingPunct="1">
              <a:lnSpc>
                <a:spcPct val="90000"/>
              </a:lnSpc>
              <a:buFontTx/>
              <a:buNone/>
            </a:pPr>
            <a:endParaRPr lang="en-US" altLang="en-US" sz="2000"/>
          </a:p>
        </p:txBody>
      </p:sp>
      <p:sp>
        <p:nvSpPr>
          <p:cNvPr id="11268" name="Slide Number Placeholder 6">
            <a:extLst>
              <a:ext uri="{FF2B5EF4-FFF2-40B4-BE49-F238E27FC236}">
                <a16:creationId xmlns:a16="http://schemas.microsoft.com/office/drawing/2014/main" id="{6AF86318-2FF2-5D73-AD10-A32E3CB6F0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C775F8F9-0D57-4401-8062-845060D35B6C}" type="slidenum">
              <a:rPr lang="en-US" altLang="en-US" sz="1200">
                <a:latin typeface="Arial" panose="020B0604020202020204" pitchFamily="34" charset="0"/>
              </a:rPr>
              <a:pPr eaLnBrk="1" hangingPunct="1">
                <a:spcBef>
                  <a:spcPct val="0"/>
                </a:spcBef>
                <a:buFontTx/>
                <a:buNone/>
              </a:pPr>
              <a:t>9</a:t>
            </a:fld>
            <a:endParaRPr lang="en-US" altLang="en-US" sz="1200">
              <a:latin typeface="Arial" panose="020B0604020202020204" pitchFamily="34" charset="0"/>
            </a:endParaRPr>
          </a:p>
        </p:txBody>
      </p:sp>
      <p:graphicFrame>
        <p:nvGraphicFramePr>
          <p:cNvPr id="17412" name="Object 4">
            <a:extLst>
              <a:ext uri="{FF2B5EF4-FFF2-40B4-BE49-F238E27FC236}">
                <a16:creationId xmlns:a16="http://schemas.microsoft.com/office/drawing/2014/main" id="{DA040198-3DAD-76B9-AEC0-446B1096BEFA}"/>
              </a:ext>
            </a:extLst>
          </p:cNvPr>
          <p:cNvGraphicFramePr>
            <a:graphicFrameLocks noChangeAspect="1"/>
          </p:cNvGraphicFramePr>
          <p:nvPr/>
        </p:nvGraphicFramePr>
        <p:xfrm>
          <a:off x="5562600" y="1752600"/>
          <a:ext cx="3394075" cy="4114800"/>
        </p:xfrm>
        <a:graphic>
          <a:graphicData uri="http://schemas.openxmlformats.org/presentationml/2006/ole">
            <mc:AlternateContent xmlns:mc="http://schemas.openxmlformats.org/markup-compatibility/2006">
              <mc:Choice xmlns:v="urn:schemas-microsoft-com:vml" Requires="v">
                <p:oleObj name="Photo Editor Photo" r:id="rId4" imgW="3772427" imgH="4571429" progId="MSPhotoEd.3">
                  <p:embed/>
                </p:oleObj>
              </mc:Choice>
              <mc:Fallback>
                <p:oleObj name="Photo Editor Photo" r:id="rId4" imgW="3772427" imgH="4571429"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752600"/>
                        <a:ext cx="33940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Right)">
                                      <p:cBhvr>
                                        <p:cTn id="7" dur="500"/>
                                        <p:tgtEl>
                                          <p:spTgt spid="16387">
                                            <p:txEl>
                                              <p:pRg st="0" end="0"/>
                                            </p:txEl>
                                          </p:spTgt>
                                        </p:tgtEl>
                                      </p:cBhvr>
                                    </p:animEffect>
                                  </p:childTnLst>
                                </p:cTn>
                              </p:par>
                            </p:childTnLst>
                          </p:cTn>
                        </p:par>
                        <p:par>
                          <p:cTn id="8" fill="hold" nodeType="afterGroup">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animEffect transition="in" filter="slide(fromRight)">
                                      <p:cBhvr>
                                        <p:cTn id="11" dur="500"/>
                                        <p:tgtEl>
                                          <p:spTgt spid="16387">
                                            <p:txEl>
                                              <p:pRg st="2" end="2"/>
                                            </p:txEl>
                                          </p:spTgt>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16387">
                                            <p:txEl>
                                              <p:pRg st="3" end="3"/>
                                            </p:txEl>
                                          </p:spTgt>
                                        </p:tgtEl>
                                        <p:attrNameLst>
                                          <p:attrName>style.visibility</p:attrName>
                                        </p:attrNameLst>
                                      </p:cBhvr>
                                      <p:to>
                                        <p:strVal val="visible"/>
                                      </p:to>
                                    </p:set>
                                    <p:animEffect transition="in" filter="slide(fromRight)">
                                      <p:cBhvr>
                                        <p:cTn id="14" dur="500"/>
                                        <p:tgtEl>
                                          <p:spTgt spid="16387">
                                            <p:txEl>
                                              <p:pRg st="3" end="3"/>
                                            </p:txEl>
                                          </p:spTgt>
                                        </p:tgtEl>
                                      </p:cBhvr>
                                    </p:animEffect>
                                  </p:childTnLst>
                                </p:cTn>
                              </p:par>
                              <p:par>
                                <p:cTn id="15" presetID="12" presetClass="entr" presetSubtype="2" fill="hold" grpId="0" nodeType="with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slide(fromRight)">
                                      <p:cBhvr>
                                        <p:cTn id="17" dur="500"/>
                                        <p:tgtEl>
                                          <p:spTgt spid="16387">
                                            <p:txEl>
                                              <p:pRg st="4" end="4"/>
                                            </p:txEl>
                                          </p:spTgt>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16387">
                                            <p:txEl>
                                              <p:pRg st="5" end="5"/>
                                            </p:txEl>
                                          </p:spTgt>
                                        </p:tgtEl>
                                        <p:attrNameLst>
                                          <p:attrName>style.visibility</p:attrName>
                                        </p:attrNameLst>
                                      </p:cBhvr>
                                      <p:to>
                                        <p:strVal val="visible"/>
                                      </p:to>
                                    </p:set>
                                    <p:animEffect transition="in" filter="slide(fromRight)">
                                      <p:cBhvr>
                                        <p:cTn id="20" dur="500"/>
                                        <p:tgtEl>
                                          <p:spTgt spid="16387">
                                            <p:txEl>
                                              <p:pRg st="5" end="5"/>
                                            </p:txEl>
                                          </p:spTgt>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animEffect transition="in" filter="slide(fromRight)">
                                      <p:cBhvr>
                                        <p:cTn id="23" dur="500"/>
                                        <p:tgtEl>
                                          <p:spTgt spid="16387">
                                            <p:txEl>
                                              <p:pRg st="6" end="6"/>
                                            </p:txEl>
                                          </p:spTgt>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16387">
                                            <p:txEl>
                                              <p:pRg st="7" end="7"/>
                                            </p:txEl>
                                          </p:spTgt>
                                        </p:tgtEl>
                                        <p:attrNameLst>
                                          <p:attrName>style.visibility</p:attrName>
                                        </p:attrNameLst>
                                      </p:cBhvr>
                                      <p:to>
                                        <p:strVal val="visible"/>
                                      </p:to>
                                    </p:set>
                                    <p:animEffect transition="in" filter="slide(fromRight)">
                                      <p:cBhvr>
                                        <p:cTn id="26" dur="500"/>
                                        <p:tgtEl>
                                          <p:spTgt spid="16387">
                                            <p:txEl>
                                              <p:pRg st="7" end="7"/>
                                            </p:txEl>
                                          </p:spTgt>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16387">
                                            <p:txEl>
                                              <p:pRg st="8" end="8"/>
                                            </p:txEl>
                                          </p:spTgt>
                                        </p:tgtEl>
                                        <p:attrNameLst>
                                          <p:attrName>style.visibility</p:attrName>
                                        </p:attrNameLst>
                                      </p:cBhvr>
                                      <p:to>
                                        <p:strVal val="visible"/>
                                      </p:to>
                                    </p:set>
                                    <p:animEffect transition="in" filter="slide(fromRight)">
                                      <p:cBhvr>
                                        <p:cTn id="29" dur="500"/>
                                        <p:tgtEl>
                                          <p:spTgt spid="16387">
                                            <p:txEl>
                                              <p:pRg st="8" end="8"/>
                                            </p:txEl>
                                          </p:spTgt>
                                        </p:tgtEl>
                                      </p:cBhvr>
                                    </p:animEffect>
                                  </p:childTnLst>
                                </p:cTn>
                              </p:par>
                              <p:par>
                                <p:cTn id="30" presetID="12" presetClass="entr" presetSubtype="2" fill="hold" grpId="0" nodeType="withEffect">
                                  <p:stCondLst>
                                    <p:cond delay="0"/>
                                  </p:stCondLst>
                                  <p:childTnLst>
                                    <p:set>
                                      <p:cBhvr>
                                        <p:cTn id="31" dur="1" fill="hold">
                                          <p:stCondLst>
                                            <p:cond delay="0"/>
                                          </p:stCondLst>
                                        </p:cTn>
                                        <p:tgtEl>
                                          <p:spTgt spid="16387">
                                            <p:txEl>
                                              <p:pRg st="10" end="10"/>
                                            </p:txEl>
                                          </p:spTgt>
                                        </p:tgtEl>
                                        <p:attrNameLst>
                                          <p:attrName>style.visibility</p:attrName>
                                        </p:attrNameLst>
                                      </p:cBhvr>
                                      <p:to>
                                        <p:strVal val="visible"/>
                                      </p:to>
                                    </p:set>
                                    <p:animEffect transition="in" filter="slide(fromRight)">
                                      <p:cBhvr>
                                        <p:cTn id="32" dur="500"/>
                                        <p:tgtEl>
                                          <p:spTgt spid="16387">
                                            <p:txEl>
                                              <p:pRg st="10" end="10"/>
                                            </p:txEl>
                                          </p:spTgt>
                                        </p:tgtEl>
                                      </p:cBhvr>
                                    </p:animEffect>
                                  </p:childTnLst>
                                </p:cTn>
                              </p:par>
                            </p:childTnLst>
                          </p:cTn>
                        </p:par>
                        <p:par>
                          <p:cTn id="33" fill="hold" nodeType="afterGroup">
                            <p:stCondLst>
                              <p:cond delay="1000"/>
                            </p:stCondLst>
                            <p:childTnLst>
                              <p:par>
                                <p:cTn id="34" presetID="23" presetClass="entr" presetSubtype="528" fill="hold" nodeType="afterEffect">
                                  <p:stCondLst>
                                    <p:cond delay="0"/>
                                  </p:stCondLst>
                                  <p:childTnLst>
                                    <p:set>
                                      <p:cBhvr>
                                        <p:cTn id="35" dur="1" fill="hold">
                                          <p:stCondLst>
                                            <p:cond delay="0"/>
                                          </p:stCondLst>
                                        </p:cTn>
                                        <p:tgtEl>
                                          <p:spTgt spid="17412"/>
                                        </p:tgtEl>
                                        <p:attrNameLst>
                                          <p:attrName>style.visibility</p:attrName>
                                        </p:attrNameLst>
                                      </p:cBhvr>
                                      <p:to>
                                        <p:strVal val="visible"/>
                                      </p:to>
                                    </p:set>
                                    <p:anim calcmode="lin" valueType="num">
                                      <p:cBhvr>
                                        <p:cTn id="36" dur="500" fill="hold"/>
                                        <p:tgtEl>
                                          <p:spTgt spid="17412"/>
                                        </p:tgtEl>
                                        <p:attrNameLst>
                                          <p:attrName>ppt_w</p:attrName>
                                        </p:attrNameLst>
                                      </p:cBhvr>
                                      <p:tavLst>
                                        <p:tav tm="0">
                                          <p:val>
                                            <p:fltVal val="0"/>
                                          </p:val>
                                        </p:tav>
                                        <p:tav tm="100000">
                                          <p:val>
                                            <p:strVal val="#ppt_w"/>
                                          </p:val>
                                        </p:tav>
                                      </p:tavLst>
                                    </p:anim>
                                    <p:anim calcmode="lin" valueType="num">
                                      <p:cBhvr>
                                        <p:cTn id="37" dur="500" fill="hold"/>
                                        <p:tgtEl>
                                          <p:spTgt spid="17412"/>
                                        </p:tgtEl>
                                        <p:attrNameLst>
                                          <p:attrName>ppt_h</p:attrName>
                                        </p:attrNameLst>
                                      </p:cBhvr>
                                      <p:tavLst>
                                        <p:tav tm="0">
                                          <p:val>
                                            <p:fltVal val="0"/>
                                          </p:val>
                                        </p:tav>
                                        <p:tav tm="100000">
                                          <p:val>
                                            <p:strVal val="#ppt_h"/>
                                          </p:val>
                                        </p:tav>
                                      </p:tavLst>
                                    </p:anim>
                                    <p:anim calcmode="lin" valueType="num">
                                      <p:cBhvr>
                                        <p:cTn id="38" dur="500" fill="hold"/>
                                        <p:tgtEl>
                                          <p:spTgt spid="17412"/>
                                        </p:tgtEl>
                                        <p:attrNameLst>
                                          <p:attrName>ppt_x</p:attrName>
                                        </p:attrNameLst>
                                      </p:cBhvr>
                                      <p:tavLst>
                                        <p:tav tm="0">
                                          <p:val>
                                            <p:fltVal val="0.5"/>
                                          </p:val>
                                        </p:tav>
                                        <p:tav tm="100000">
                                          <p:val>
                                            <p:strVal val="#ppt_x"/>
                                          </p:val>
                                        </p:tav>
                                      </p:tavLst>
                                    </p:anim>
                                    <p:anim calcmode="lin" valueType="num">
                                      <p:cBhvr>
                                        <p:cTn id="39" dur="500" fill="hold"/>
                                        <p:tgtEl>
                                          <p:spTgt spid="174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1323</TotalTime>
  <Words>647</Words>
  <Application>Microsoft Office PowerPoint</Application>
  <PresentationFormat>On-screen Show (4:3)</PresentationFormat>
  <Paragraphs>120</Paragraphs>
  <Slides>16</Slides>
  <Notes>16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0" baseType="lpstr">
      <vt:lpstr>Arial</vt:lpstr>
      <vt:lpstr>Calibri</vt:lpstr>
      <vt:lpstr>Office Theme</vt:lpstr>
      <vt:lpstr>Microsoft Photo Editor 3.0 Photo</vt:lpstr>
      <vt:lpstr>Digestive System</vt:lpstr>
      <vt:lpstr>Digestion</vt:lpstr>
      <vt:lpstr>Digestion</vt:lpstr>
      <vt:lpstr>Digestive System Organization</vt:lpstr>
      <vt:lpstr>Mouth</vt:lpstr>
      <vt:lpstr>Esophagus</vt:lpstr>
      <vt:lpstr>Stomach</vt:lpstr>
      <vt:lpstr>Small Intestine</vt:lpstr>
      <vt:lpstr>Small Intestine</vt:lpstr>
      <vt:lpstr>Large Intestine</vt:lpstr>
      <vt:lpstr>Large Intestine</vt:lpstr>
      <vt:lpstr>Accessory Organs The Glands</vt:lpstr>
      <vt:lpstr>Liver</vt:lpstr>
      <vt:lpstr>Gall Bladder</vt:lpstr>
      <vt:lpstr>Pancreas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The Human Digestive System</dc:title>
  <dc:creator>Parent education</dc:creator>
  <cp:lastModifiedBy>Vishal Chand</cp:lastModifiedBy>
  <cp:revision>63</cp:revision>
  <dcterms:created xsi:type="dcterms:W3CDTF">2003-12-02T03:33:23Z</dcterms:created>
  <dcterms:modified xsi:type="dcterms:W3CDTF">2022-06-17T12:04:54Z</dcterms:modified>
</cp:coreProperties>
</file>