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9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8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4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0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2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4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9712-4D88-4F3C-97FD-8F95EE37AC6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0428-2FF9-4663-9C03-01162F94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4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Dosage form related factor affecting  bioavailability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9" y="4038600"/>
            <a:ext cx="3733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Kalpana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School of Pharmaceutical sciences, CSJMU</a:t>
            </a:r>
          </a:p>
          <a:p>
            <a:r>
              <a:rPr lang="en-US" dirty="0" smtClean="0"/>
              <a:t>(29/4/22) 2-3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Nature </a:t>
            </a:r>
            <a:r>
              <a:rPr lang="en-US" dirty="0"/>
              <a:t>a</a:t>
            </a:r>
            <a:r>
              <a:rPr lang="en-US" dirty="0" smtClean="0"/>
              <a:t>nd Type of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Apart from selection drug  success also depends on selection of dosage form of drug</a:t>
            </a:r>
          </a:p>
          <a:p>
            <a:r>
              <a:rPr lang="en-US" dirty="0" smtClean="0"/>
              <a:t>Various formulations in decreasing order</a:t>
            </a:r>
          </a:p>
          <a:p>
            <a:r>
              <a:rPr lang="en-US" dirty="0" smtClean="0"/>
              <a:t>solution.&gt; Emulsion&gt;</a:t>
            </a:r>
            <a:r>
              <a:rPr lang="en-US" dirty="0" err="1" smtClean="0"/>
              <a:t>suspention</a:t>
            </a:r>
            <a:r>
              <a:rPr lang="en-US" dirty="0" smtClean="0"/>
              <a:t>&gt; Capsule&gt;Tablet&gt; Coated tablet &gt; Enteric Coated &gt; Sustained release</a:t>
            </a:r>
          </a:p>
          <a:p>
            <a:r>
              <a:rPr lang="en-US" dirty="0" smtClean="0"/>
              <a:t>Absorption </a:t>
            </a:r>
            <a:r>
              <a:rPr lang="en-US" dirty="0" err="1" smtClean="0"/>
              <a:t>fromsolution</a:t>
            </a:r>
            <a:r>
              <a:rPr lang="en-US" dirty="0" smtClean="0"/>
              <a:t> is fastest to sustained to lowest.</a:t>
            </a:r>
          </a:p>
          <a:p>
            <a:r>
              <a:rPr lang="en-US" dirty="0" smtClean="0"/>
              <a:t>The variation is due to number of rate limiting steps.</a:t>
            </a:r>
          </a:p>
          <a:p>
            <a:r>
              <a:rPr lang="en-US" dirty="0" smtClean="0"/>
              <a:t>Rate limiting steps are dissolution, disintegration, </a:t>
            </a:r>
            <a:r>
              <a:rPr lang="en-US" dirty="0" err="1" smtClean="0"/>
              <a:t>deaggregation,dissolution</a:t>
            </a:r>
            <a:r>
              <a:rPr lang="en-US" dirty="0" smtClean="0"/>
              <a:t>, diffusion.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age and storage 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Ageing causes changes in physicochemical properties of drugs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affects bioavailability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Precipitation, polymorphism ( metastable to stable form), change in particle size etc.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Echanges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occur during shelf life are mainly affected by temperature and humidity.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prednisolone with lactose make tablet harder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CMC in tablets causes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softenin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tablet during storage.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PVP as excipient causes hardening of tablet.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3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Pharmaceutical Excipients formulation factors)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 never administered single they are converted to dosage form  by using excipients.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excipients is important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affects performance of product.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Excipients like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Granulating agents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Lubricants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Coating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Suspending agents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Surfactants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Buffers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Complexing agents</a:t>
            </a:r>
          </a:p>
        </p:txBody>
      </p:sp>
    </p:spTree>
    <p:extLst>
      <p:ext uri="{BB962C8B-B14F-4D97-AF65-F5344CB8AC3E}">
        <p14:creationId xmlns:p14="http://schemas.microsoft.com/office/powerpoint/2010/main" val="19932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Manufacturing variable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</p:spPr>
        <p:txBody>
          <a:bodyPr/>
          <a:lstStyle/>
          <a:p>
            <a:pPr algn="just"/>
            <a:r>
              <a:rPr lang="en-US" dirty="0" smtClean="0"/>
              <a:t>Manufacturing process influence drug dissolution from dosage form.</a:t>
            </a:r>
          </a:p>
          <a:p>
            <a:pPr algn="just"/>
            <a:r>
              <a:rPr lang="en-US" dirty="0" err="1" smtClean="0"/>
              <a:t>Eg</a:t>
            </a:r>
            <a:r>
              <a:rPr lang="en-US" dirty="0" smtClean="0"/>
              <a:t> tablet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b="1" u="sng" dirty="0" smtClean="0"/>
              <a:t>method of compression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 smtClean="0"/>
              <a:t>direct compression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 smtClean="0"/>
              <a:t>Granulation technology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u="sng" dirty="0" smtClean="0"/>
              <a:t>Compression force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it affects density, porosity, hardness, disintegration time, dissolution of product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Text book of Biopharmaceutics and pharmacokinetics 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Brahamankar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Jaiwal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354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Dosage form related factor affecting  bioavailability</vt:lpstr>
      <vt:lpstr>Nature and Type of dosage form</vt:lpstr>
      <vt:lpstr>Product age and storage conditions </vt:lpstr>
      <vt:lpstr>Pharmaceutical Excipients formulation factors)</vt:lpstr>
      <vt:lpstr>Manufacturing variable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2022-04-29T14:16:15Z</dcterms:created>
  <dcterms:modified xsi:type="dcterms:W3CDTF">2022-04-29T14:54:13Z</dcterms:modified>
</cp:coreProperties>
</file>