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7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1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9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8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8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0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4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8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3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6F80-8F0F-4493-932E-9FDF7A4460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5885-CE22-4840-B2D2-69BCA1067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3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                                  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HAMMMET CORRELATION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 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4800600"/>
          </a:xfrm>
        </p:spPr>
        <p:txBody>
          <a:bodyPr>
            <a:normAutofit/>
          </a:bodyPr>
          <a:lstStyle/>
          <a:p>
            <a:pPr algn="l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Hammet (1970) express quantitative relationship between  chemical reactivity and   electron donating and electron accepting nature of substituents.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(This correlation widely used electronic indices  in QSAR Studies) </a:t>
            </a:r>
          </a:p>
          <a:p>
            <a:pPr algn="just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Hammet substituent constant (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was originally defined  for the purposes of  quantifying the effect  of substituents on the dissociation constant  of benzoic acid</a:t>
            </a:r>
          </a:p>
          <a:p>
            <a:pPr algn="just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sigma(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log KX/KH</a:t>
            </a:r>
          </a:p>
          <a:p>
            <a:pPr algn="just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Where,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Dissociation constant of  benzoic acid carrying  substituent x;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Dissociation constant of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unsubstitued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benzoic acid </a:t>
            </a:r>
          </a:p>
          <a:p>
            <a:pPr algn="l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573" y="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NATURE OF THE SUBSTITUENTS: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endParaRPr lang="en-US" sz="2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attracting groups substituents :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(having </a:t>
            </a:r>
            <a:r>
              <a:rPr lang="en-US" sz="2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pasitive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sigma value)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-COOH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-NO2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-NH3+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Donating group </a:t>
            </a:r>
            <a:r>
              <a:rPr lang="en-US" sz="2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subsitituents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(Having negative  sigma value)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-OH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-OCH3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-NH2</a:t>
            </a:r>
          </a:p>
          <a:p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-CH3</a:t>
            </a:r>
          </a:p>
          <a:p>
            <a:endParaRPr lang="en-US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6"/>
            <a:ext cx="8229600" cy="2500744"/>
          </a:xfrm>
        </p:spPr>
        <p:txBody>
          <a:bodyPr>
            <a:normAutofit/>
          </a:bodyPr>
          <a:lstStyle/>
          <a:p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Hammet  substituent constant (Sigma values) of  substituted benzoic acid</a:t>
            </a:r>
            <a:b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: ortho  substituents are  subject to too many interference and are not used in calculating (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values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853070"/>
              </p:ext>
            </p:extLst>
          </p:nvPr>
        </p:nvGraphicFramePr>
        <p:xfrm>
          <a:off x="685800" y="2209800"/>
          <a:ext cx="74676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389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982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Substituents 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Meta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Para</a:t>
                      </a:r>
                      <a:endParaRPr lang="en-US" b="1" i="1" dirty="0"/>
                    </a:p>
                  </a:txBody>
                  <a:tcPr/>
                </a:tc>
              </a:tr>
              <a:tr h="338982">
                <a:tc>
                  <a:txBody>
                    <a:bodyPr/>
                    <a:lstStyle/>
                    <a:p>
                      <a:r>
                        <a:rPr lang="en-US" dirty="0" smtClean="0"/>
                        <a:t>-NH2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-0.09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-OH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</a:tr>
              <a:tr h="338982">
                <a:tc>
                  <a:txBody>
                    <a:bodyPr/>
                    <a:lstStyle/>
                    <a:p>
                      <a:r>
                        <a:rPr lang="en-US" dirty="0" smtClean="0"/>
                        <a:t>-OCH3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3389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982">
                <a:tc>
                  <a:txBody>
                    <a:bodyPr/>
                    <a:lstStyle/>
                    <a:p>
                      <a:r>
                        <a:rPr lang="en-US" dirty="0" smtClean="0"/>
                        <a:t>-COOH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</a:tr>
              <a:tr h="338982">
                <a:tc>
                  <a:txBody>
                    <a:bodyPr/>
                    <a:lstStyle/>
                    <a:p>
                      <a:r>
                        <a:rPr lang="en-US" dirty="0" smtClean="0"/>
                        <a:t>-N02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82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165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                                   HAMMMET CORRELATION   </vt:lpstr>
      <vt:lpstr>                     NATURE OF THE SUBSTITUENTS:   </vt:lpstr>
      <vt:lpstr>Hammet  substituent constant (Sigma values) of  substituted benzoic acid Note : ortho  substituents are  subject to too many interference and are not used in calculating (σ) values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SULPHONAMIDES (SULPHA DRUGS) are group of synthetic chemical agents derived from Para amino benzene sulphanilamide (PABS=B), is also known as sulphanilamide which contain –SO2NH2 group. Discovered in 1939 by Domagk in Germany, these agents opened the Morden era of chemotherapy.</dc:title>
  <dc:creator>mypc</dc:creator>
  <cp:lastModifiedBy>mypc</cp:lastModifiedBy>
  <cp:revision>57</cp:revision>
  <dcterms:created xsi:type="dcterms:W3CDTF">2020-08-17T01:34:40Z</dcterms:created>
  <dcterms:modified xsi:type="dcterms:W3CDTF">2022-05-31T14:09:51Z</dcterms:modified>
</cp:coreProperties>
</file>