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0B94-8F0F-4DB7-ADD5-9207019B7506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CEE4-5CCA-49CB-A826-67A4F507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0B94-8F0F-4DB7-ADD5-9207019B7506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CEE4-5CCA-49CB-A826-67A4F507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0B94-8F0F-4DB7-ADD5-9207019B7506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CEE4-5CCA-49CB-A826-67A4F507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0B94-8F0F-4DB7-ADD5-9207019B7506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CEE4-5CCA-49CB-A826-67A4F507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0B94-8F0F-4DB7-ADD5-9207019B7506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CEE4-5CCA-49CB-A826-67A4F507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0B94-8F0F-4DB7-ADD5-9207019B7506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CEE4-5CCA-49CB-A826-67A4F507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0B94-8F0F-4DB7-ADD5-9207019B7506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CEE4-5CCA-49CB-A826-67A4F507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0B94-8F0F-4DB7-ADD5-9207019B7506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CEE4-5CCA-49CB-A826-67A4F507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0B94-8F0F-4DB7-ADD5-9207019B7506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CEE4-5CCA-49CB-A826-67A4F507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0B94-8F0F-4DB7-ADD5-9207019B7506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CEE4-5CCA-49CB-A826-67A4F507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0B94-8F0F-4DB7-ADD5-9207019B7506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CEE4-5CCA-49CB-A826-67A4F507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30B94-8F0F-4DB7-ADD5-9207019B7506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2CEE4-5CCA-49CB-A826-67A4F507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HERB AS HEALTH FOOD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Withania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Ashwagandha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consist of dried root of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Withania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somnifera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fam.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Solanaceae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commonly known as “Indian Ginseng”. It is one of the most important herb of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Ayurveda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main chemical constituents of drug is 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alkaloid (</a:t>
            </a:r>
            <a:r>
              <a:rPr lang="en-US" sz="2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withanine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)and 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steroidal </a:t>
            </a:r>
            <a:r>
              <a:rPr lang="en-US" sz="2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lactone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withanolide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withaferin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A).</a:t>
            </a:r>
          </a:p>
          <a:p>
            <a:pPr algn="just"/>
            <a:r>
              <a:rPr lang="en-US" sz="2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Sitoindosides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acylsterylglucosides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Ashwagandha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are anti-stress agents.</a:t>
            </a:r>
          </a:p>
          <a:p>
            <a:pPr algn="just"/>
            <a:r>
              <a:rPr lang="en-US" sz="2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Ashwagandha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possesses antioxidant, </a:t>
            </a:r>
            <a:r>
              <a:rPr lang="en-US" sz="2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anxiolytic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memory enhancing, </a:t>
            </a:r>
            <a:r>
              <a:rPr lang="en-US" sz="2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antiparkinsonian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antitumor properties.</a:t>
            </a:r>
          </a:p>
          <a:p>
            <a:pPr algn="just"/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Ashwagandha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is also used as an "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adaptogen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" to help the body cope with daily stress, and as a general tonic.</a:t>
            </a:r>
          </a:p>
          <a:p>
            <a:pPr algn="just"/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Ashwagandha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is used as a household remedy by Indians, who consider it as the best potent regenerative tonic for old people and children, and as aphrodisiac by young people.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Ginseng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715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7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Consist of dried </a:t>
            </a:r>
            <a:r>
              <a:rPr lang="en-US" sz="27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roots of </a:t>
            </a:r>
            <a:r>
              <a:rPr lang="en-US" sz="2700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Panax</a:t>
            </a:r>
            <a:r>
              <a:rPr lang="en-US" sz="27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ginseng</a:t>
            </a:r>
            <a:r>
              <a:rPr lang="en-US" sz="27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7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other species of </a:t>
            </a:r>
            <a:r>
              <a:rPr lang="en-US" sz="27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Panax</a:t>
            </a:r>
            <a:r>
              <a:rPr lang="en-US" sz="27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like </a:t>
            </a:r>
            <a:r>
              <a:rPr lang="en-US" sz="2700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Panax</a:t>
            </a:r>
            <a:r>
              <a:rPr lang="en-US" sz="27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japonicus</a:t>
            </a:r>
            <a:r>
              <a:rPr lang="en-US" sz="27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(Japanese Ginseng), </a:t>
            </a:r>
            <a:r>
              <a:rPr lang="en-US" sz="2700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Panax</a:t>
            </a:r>
            <a:r>
              <a:rPr lang="en-US" sz="27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pseudoginseng</a:t>
            </a:r>
            <a:r>
              <a:rPr lang="en-US" sz="27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(Himalayan Ginseng),</a:t>
            </a:r>
            <a:r>
              <a:rPr lang="en-US" sz="27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Panax</a:t>
            </a:r>
            <a:r>
              <a:rPr lang="en-US" sz="27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quinque-folius</a:t>
            </a:r>
            <a:r>
              <a:rPr lang="en-US" sz="27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(American Ginseng</a:t>
            </a:r>
            <a:r>
              <a:rPr lang="en-US" sz="27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27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Mainly </a:t>
            </a:r>
            <a:r>
              <a:rPr lang="en-US" sz="27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found in China, Russia, Korea, Japan, Canada and India</a:t>
            </a:r>
            <a:r>
              <a:rPr lang="en-US" sz="27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7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 traditional Chinese medicine (TCM), ginseng is used for many purposes, including normalizing blood pressure and blood sugar, as a sexual tonic for both men and women and to strengthen overall health when the body is debilitated.</a:t>
            </a:r>
            <a:r>
              <a:rPr lang="en-US" sz="27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Several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saponin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glycosides belonging to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triterpenoid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group,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ginsenoside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chikusetsusaponin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panxoside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present in drug</a:t>
            </a:r>
            <a:endParaRPr lang="en-US" sz="2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477962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 13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ginsenosides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have been identified.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Ginsenosides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consists of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aglycone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dammarol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where as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panaxosides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have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oleanolic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acid as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aglycone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763000" cy="4876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Ginseng has been used in traditional Chinese medicine for centuries.</a:t>
            </a:r>
          </a:p>
          <a:p>
            <a:pPr algn="just"/>
            <a:r>
              <a:rPr lang="en-US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is used internally in the treatment of debility associated with old age or illness, lack of appetite, insomnia, stress, shock and chronic illness</a:t>
            </a:r>
            <a:r>
              <a:rPr lang="en-US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It encourages the secretion of hormones, improves stamina, lowers blood sugar and cholesterol levels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Ginseng is the top selling herb among in US health food sector</a:t>
            </a:r>
            <a:endParaRPr lang="en-US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Spirulina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Spirulina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is a type of blue-green algae  (</a:t>
            </a:r>
            <a:r>
              <a:rPr lang="en-US" sz="28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Spirulina</a:t>
            </a:r>
            <a:r>
              <a:rPr lang="en-US" sz="28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maxima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that contains a number of 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nutrients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including B vitamins, beta-carotene, and vitamin E. </a:t>
            </a:r>
          </a:p>
          <a:p>
            <a:pPr algn="just"/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Spirulina</a:t>
            </a:r>
            <a:r>
              <a:rPr lang="en-US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also contains antioxidants, minerals, chlorophyll, and </a:t>
            </a:r>
            <a:r>
              <a:rPr lang="en-US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phycocyanobilin</a:t>
            </a:r>
            <a:r>
              <a:rPr lang="en-US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and is commonly 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as a source of vegan protein.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People consider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spirulina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superfood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due to its excellent nutritional content and health benefits.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Research reported that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spirulina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has antioxidant and inflammation-fighting properties, as well as the ability to help regulate the immune system.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n-US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 tablespoon or 7 grams (g) of dried </a:t>
            </a:r>
            <a:r>
              <a:rPr lang="en-US" sz="4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spirulina</a:t>
            </a:r>
            <a:r>
              <a:rPr lang="en-US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contains:</a:t>
            </a:r>
          </a:p>
          <a:p>
            <a:pPr algn="just"/>
            <a:r>
              <a:rPr lang="en-US" sz="3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 calories</a:t>
            </a:r>
          </a:p>
          <a:p>
            <a:pPr algn="just"/>
            <a:r>
              <a:rPr lang="en-US" sz="3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4.02 g of protein</a:t>
            </a:r>
          </a:p>
          <a:p>
            <a:pPr algn="just"/>
            <a:r>
              <a:rPr lang="en-US" sz="3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1.67 g of carbohydrate</a:t>
            </a:r>
          </a:p>
          <a:p>
            <a:pPr algn="just"/>
            <a:r>
              <a:rPr lang="en-US" sz="3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0.54 g of fat</a:t>
            </a:r>
          </a:p>
          <a:p>
            <a:pPr algn="just"/>
            <a:r>
              <a:rPr lang="en-US" sz="3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8 milligrams (mg) of calcium</a:t>
            </a:r>
          </a:p>
          <a:p>
            <a:pPr algn="just"/>
            <a:r>
              <a:rPr lang="en-US" sz="3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 mg of iron</a:t>
            </a:r>
          </a:p>
          <a:p>
            <a:pPr algn="just"/>
            <a:r>
              <a:rPr lang="en-US" sz="3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14 mg of magnesium</a:t>
            </a:r>
          </a:p>
          <a:p>
            <a:pPr algn="just"/>
            <a:r>
              <a:rPr lang="en-US" sz="3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8 mg of phosphorous</a:t>
            </a:r>
          </a:p>
          <a:p>
            <a:pPr algn="just"/>
            <a:r>
              <a:rPr lang="en-US" sz="3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95 mg of </a:t>
            </a:r>
            <a:r>
              <a:rPr lang="en-US" sz="38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potasium</a:t>
            </a:r>
            <a:endParaRPr lang="en-US" sz="38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73 mg of sodium</a:t>
            </a:r>
          </a:p>
          <a:p>
            <a:pPr algn="just"/>
            <a:r>
              <a:rPr lang="en-US" sz="3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0.7 mg of vitamin C</a:t>
            </a:r>
          </a:p>
          <a:p>
            <a:pPr algn="just"/>
            <a:r>
              <a:rPr lang="en-US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 also contains thiamin, riboflavin, niacin, </a:t>
            </a:r>
            <a:r>
              <a:rPr lang="en-US" sz="4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folate</a:t>
            </a:r>
            <a:r>
              <a:rPr lang="en-US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vitamins B-6, A, and K.</a:t>
            </a:r>
          </a:p>
          <a:p>
            <a:pPr algn="just"/>
            <a:r>
              <a:rPr lang="en-US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Taking </a:t>
            </a:r>
            <a:r>
              <a:rPr lang="en-US" sz="49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spirulina</a:t>
            </a:r>
            <a:r>
              <a:rPr lang="en-US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as part of a balanced diet, may help a person to stay well nourished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517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HERB AS HEALTH FOOD</vt:lpstr>
      <vt:lpstr>Withania</vt:lpstr>
      <vt:lpstr>Ginseng</vt:lpstr>
      <vt:lpstr> More than 13 ginsenosides have been identified. Ginsenosides consists of aglycone dammarol where as panaxosides have oleanolic acid as aglycone.</vt:lpstr>
      <vt:lpstr>Spirulina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</cp:lastModifiedBy>
  <cp:revision>11</cp:revision>
  <dcterms:created xsi:type="dcterms:W3CDTF">2020-04-13T02:49:49Z</dcterms:created>
  <dcterms:modified xsi:type="dcterms:W3CDTF">2022-04-28T01:07:58Z</dcterms:modified>
</cp:coreProperties>
</file>