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9716C-14FA-4F95-94D9-C706FF3D8742}" type="datetimeFigureOut">
              <a:rPr lang="en-US" smtClean="0"/>
              <a:t>4/26/2022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6AEB-7CD9-40E6-B6A1-75897C47C86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en-US" dirty="0" smtClean="0"/>
              <a:t>Unit- V</a:t>
            </a:r>
            <a:br>
              <a:rPr lang="en-US" dirty="0" smtClean="0"/>
            </a:br>
            <a:r>
              <a:rPr lang="en-US" dirty="0" smtClean="0"/>
              <a:t>Proverbs and Maxims</a:t>
            </a:r>
            <a:br>
              <a:rPr lang="en-US" dirty="0" smtClean="0"/>
            </a:br>
            <a:r>
              <a:rPr lang="en-US" dirty="0" smtClean="0"/>
              <a:t>Idioms and Phrases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AECC: English Communication- II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Bsc</a:t>
            </a:r>
            <a:r>
              <a:rPr lang="en-US" dirty="0" smtClean="0">
                <a:solidFill>
                  <a:schemeClr val="tx1"/>
                </a:solidFill>
              </a:rPr>
              <a:t> Biosciences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Phrases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bank on someone/ something- </a:t>
            </a:r>
            <a:r>
              <a:rPr lang="en-US" dirty="0" smtClean="0"/>
              <a:t>to guess that something is probable.</a:t>
            </a:r>
          </a:p>
          <a:p>
            <a:pPr>
              <a:buNone/>
            </a:pPr>
            <a:r>
              <a:rPr lang="en-US" b="1" dirty="0" smtClean="0"/>
              <a:t>Use- </a:t>
            </a:r>
            <a:r>
              <a:rPr lang="en-US" dirty="0" smtClean="0"/>
              <a:t>I am </a:t>
            </a:r>
            <a:r>
              <a:rPr lang="en-US" u="sng" dirty="0" smtClean="0"/>
              <a:t>banking on</a:t>
            </a:r>
            <a:r>
              <a:rPr lang="en-US" dirty="0" smtClean="0"/>
              <a:t> them to win the match.</a:t>
            </a:r>
            <a:endParaRPr lang="en-US" b="1" dirty="0" smtClean="0"/>
          </a:p>
          <a:p>
            <a:r>
              <a:rPr lang="en-US" b="1" dirty="0" smtClean="0"/>
              <a:t>To drop someone a line- </a:t>
            </a:r>
            <a:r>
              <a:rPr lang="en-US" dirty="0" smtClean="0"/>
              <a:t>to contact someone through email, letter or a phone call.</a:t>
            </a:r>
          </a:p>
          <a:p>
            <a:pPr>
              <a:buNone/>
            </a:pPr>
            <a:r>
              <a:rPr lang="en-US" b="1" dirty="0" smtClean="0"/>
              <a:t>Use- </a:t>
            </a:r>
            <a:r>
              <a:rPr lang="en-US" dirty="0" smtClean="0"/>
              <a:t>Remember to </a:t>
            </a:r>
            <a:r>
              <a:rPr lang="en-US" u="sng" dirty="0" smtClean="0"/>
              <a:t>drop me a line</a:t>
            </a:r>
            <a:r>
              <a:rPr lang="en-US" dirty="0" smtClean="0"/>
              <a:t> as soon as you reach France so that I know you are safe.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PROVERB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proverb is a simple and insightful, traditional saying that expresses a perceived truth based on common sense or experience. Proverbs are often metaphorical and use formulaic language.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examples of proverbs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214422"/>
            <a:ext cx="3995766" cy="4911741"/>
          </a:xfrm>
        </p:spPr>
        <p:txBody>
          <a:bodyPr/>
          <a:lstStyle/>
          <a:p>
            <a:r>
              <a:rPr lang="en-US" u="sng" dirty="0" smtClean="0"/>
              <a:t>PROVERBS</a:t>
            </a:r>
          </a:p>
          <a:p>
            <a:r>
              <a:rPr lang="en-US" dirty="0" smtClean="0"/>
              <a:t>A bad workman always blames his tools</a:t>
            </a:r>
          </a:p>
          <a:p>
            <a:endParaRPr lang="en-US" dirty="0" smtClean="0"/>
          </a:p>
          <a:p>
            <a:r>
              <a:rPr lang="en-US" dirty="0" smtClean="0"/>
              <a:t>A bird in hand is worth</a:t>
            </a:r>
          </a:p>
          <a:p>
            <a:pPr>
              <a:buNone/>
            </a:pPr>
            <a:r>
              <a:rPr lang="en-US" dirty="0" smtClean="0"/>
              <a:t>    two in the bush </a:t>
            </a:r>
          </a:p>
          <a:p>
            <a:r>
              <a:rPr lang="en-US" dirty="0" smtClean="0"/>
              <a:t>Absence makes the heart grow fonder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4114800" cy="491174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u="sng" dirty="0" smtClean="0"/>
              <a:t>MEANING</a:t>
            </a:r>
          </a:p>
          <a:p>
            <a:r>
              <a:rPr lang="en-US" u="sng" dirty="0" smtClean="0"/>
              <a:t>Blaming the situations instead of mastering the skill</a:t>
            </a:r>
          </a:p>
          <a:p>
            <a:r>
              <a:rPr lang="en-US" u="sng" dirty="0" smtClean="0"/>
              <a:t>Something is better than nothing</a:t>
            </a:r>
          </a:p>
          <a:p>
            <a:r>
              <a:rPr lang="en-US" u="sng" dirty="0" smtClean="0"/>
              <a:t>We feel more affection for our loved ones when we part from them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Idioms are defined as expressions peculiar to a language. They play an important role in all languages. </a:t>
            </a:r>
          </a:p>
          <a:p>
            <a:r>
              <a:rPr lang="en-US" b="1" dirty="0" smtClean="0"/>
              <a:t>Types</a:t>
            </a:r>
            <a:r>
              <a:rPr lang="en-US" dirty="0" smtClean="0"/>
              <a:t> of Idioms: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Many verbs when followed by various prepositions, or adverbs acquire an idiomatic sense.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Idiomatic </a:t>
            </a:r>
            <a:r>
              <a:rPr lang="en-US" b="1" dirty="0" err="1" smtClean="0"/>
              <a:t>phrasiology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Idioms made from Verbs followed by Prepositions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BRING</a:t>
            </a:r>
            <a:r>
              <a:rPr lang="en-US" dirty="0" smtClean="0"/>
              <a:t>- </a:t>
            </a:r>
            <a:r>
              <a:rPr lang="en-US" u="sng" dirty="0" smtClean="0"/>
              <a:t>Bring about</a:t>
            </a:r>
            <a:r>
              <a:rPr lang="en-US" dirty="0" smtClean="0"/>
              <a:t>- Cause to happen</a:t>
            </a:r>
          </a:p>
          <a:p>
            <a:pPr>
              <a:buNone/>
            </a:pPr>
            <a:r>
              <a:rPr lang="en-US" dirty="0" smtClean="0"/>
              <a:t>Use- His folly </a:t>
            </a:r>
            <a:r>
              <a:rPr lang="en-US" u="sng" dirty="0" smtClean="0"/>
              <a:t>brought about </a:t>
            </a:r>
            <a:r>
              <a:rPr lang="en-US" dirty="0" smtClean="0"/>
              <a:t>his ruin.</a:t>
            </a:r>
          </a:p>
          <a:p>
            <a:pPr>
              <a:buNone/>
            </a:pPr>
            <a:endParaRPr lang="en-US" dirty="0"/>
          </a:p>
          <a:p>
            <a:r>
              <a:rPr lang="en-US" u="sng" dirty="0" smtClean="0"/>
              <a:t>Bring out</a:t>
            </a:r>
            <a:r>
              <a:rPr lang="en-US" dirty="0" smtClean="0"/>
              <a:t>- to show</a:t>
            </a:r>
          </a:p>
          <a:p>
            <a:pPr>
              <a:buNone/>
            </a:pPr>
            <a:r>
              <a:rPr lang="en-US" dirty="0" smtClean="0"/>
              <a:t>Use- Our teacher often tells a story to </a:t>
            </a:r>
            <a:r>
              <a:rPr lang="en-US" u="sng" dirty="0" smtClean="0"/>
              <a:t>bring out </a:t>
            </a:r>
            <a:r>
              <a:rPr lang="en-US" dirty="0" smtClean="0"/>
              <a:t>the meaning of a lesson.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Idiomatic </a:t>
            </a:r>
            <a:r>
              <a:rPr lang="en-US" dirty="0" err="1" smtClean="0"/>
              <a:t>Phrasiology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eat humble pie</a:t>
            </a:r>
            <a:r>
              <a:rPr lang="en-US" dirty="0" smtClean="0"/>
              <a:t>- To apologize humbly</a:t>
            </a:r>
          </a:p>
          <a:p>
            <a:pPr>
              <a:buNone/>
            </a:pPr>
            <a:r>
              <a:rPr lang="en-US" u="sng" dirty="0" smtClean="0"/>
              <a:t>Use</a:t>
            </a:r>
            <a:r>
              <a:rPr lang="en-US" dirty="0" smtClean="0"/>
              <a:t>- In spite of all his brag he had to</a:t>
            </a:r>
            <a:r>
              <a:rPr lang="en-US" u="sng" dirty="0" smtClean="0"/>
              <a:t> eat humble         pie.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b="1" dirty="0" smtClean="0"/>
              <a:t>Turn a deaf ear- </a:t>
            </a:r>
            <a:r>
              <a:rPr lang="en-US" dirty="0" smtClean="0"/>
              <a:t>to disregard</a:t>
            </a:r>
          </a:p>
          <a:p>
            <a:pPr>
              <a:buNone/>
            </a:pPr>
            <a:r>
              <a:rPr lang="en-US" u="sng" dirty="0" smtClean="0"/>
              <a:t>Use- </a:t>
            </a:r>
            <a:r>
              <a:rPr lang="en-US" dirty="0" smtClean="0"/>
              <a:t> He </a:t>
            </a:r>
            <a:r>
              <a:rPr lang="en-US" u="sng" dirty="0" smtClean="0"/>
              <a:t>turned a deaf ear</a:t>
            </a:r>
            <a:r>
              <a:rPr lang="en-US" dirty="0" smtClean="0"/>
              <a:t> to my advice.</a:t>
            </a:r>
            <a:endParaRPr lang="en-IN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few words that express a rule for good or sensible </a:t>
            </a:r>
            <a:r>
              <a:rPr lang="en-US" dirty="0" err="1" smtClean="0"/>
              <a:t>behaviour</a:t>
            </a:r>
            <a:r>
              <a:rPr lang="en-US" dirty="0" smtClean="0"/>
              <a:t>. It’s a simple memorable line, quote or rule for taking action and leading a good life. It is a thought with moralistic values that intends to motivate individuals.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 of Maxims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better to be safe than sorry.</a:t>
            </a:r>
          </a:p>
          <a:p>
            <a:r>
              <a:rPr lang="en-US" dirty="0" smtClean="0"/>
              <a:t>You’re never too old to learn.</a:t>
            </a:r>
          </a:p>
          <a:p>
            <a:r>
              <a:rPr lang="en-US" dirty="0" smtClean="0"/>
              <a:t>Nothing ventured, nothing gained.</a:t>
            </a:r>
          </a:p>
          <a:p>
            <a:r>
              <a:rPr lang="en-US" dirty="0" smtClean="0"/>
              <a:t>No pain, no gain.</a:t>
            </a:r>
          </a:p>
          <a:p>
            <a:r>
              <a:rPr lang="en-US" dirty="0" smtClean="0"/>
              <a:t>We promise according to our hopes and perform according to our fears.</a:t>
            </a:r>
          </a:p>
          <a:p>
            <a:r>
              <a:rPr lang="en-US" dirty="0" smtClean="0"/>
              <a:t>If a job is worth doing, it’s worth doing well.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phrase is a small group of words that communicates a concept but  it is not a full sentence. We use phrases in our writing and our speech everyday.   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</TotalTime>
  <Words>418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Unit- V Proverbs and Maxims Idioms and Phrases</vt:lpstr>
      <vt:lpstr>PROVERB</vt:lpstr>
      <vt:lpstr>Some examples of proverbs</vt:lpstr>
      <vt:lpstr>IDIOMS</vt:lpstr>
      <vt:lpstr>Idioms made from Verbs followed by Prepositions</vt:lpstr>
      <vt:lpstr>Idiomatic Phrasiology</vt:lpstr>
      <vt:lpstr>MAXIMS</vt:lpstr>
      <vt:lpstr>Some examples of Maxims</vt:lpstr>
      <vt:lpstr>PHRASES</vt:lpstr>
      <vt:lpstr>Some examples of Phrases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Compaq</cp:lastModifiedBy>
  <cp:revision>21</cp:revision>
  <dcterms:created xsi:type="dcterms:W3CDTF">2022-04-26T17:10:49Z</dcterms:created>
  <dcterms:modified xsi:type="dcterms:W3CDTF">2022-04-28T03:54:27Z</dcterms:modified>
</cp:coreProperties>
</file>