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  <p:sldMasterId id="2147483708" r:id="rId5"/>
  </p:sldMasterIdLst>
  <p:sldIdLst>
    <p:sldId id="256" r:id="rId6"/>
    <p:sldId id="260" r:id="rId7"/>
    <p:sldId id="259" r:id="rId8"/>
    <p:sldId id="258" r:id="rId9"/>
    <p:sldId id="257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1" d="100"/>
          <a:sy n="12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42A86A-7180-495E-8793-7F31407088E0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B70F906-E765-4C55-B7E1-204DA11EB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295400"/>
            <a:ext cx="84600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Introduction to DMBS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Picture 4" descr="8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438400"/>
            <a:ext cx="6477000" cy="35956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Database</a:t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4191000"/>
            <a:ext cx="8229600" cy="2514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Database is a collection of interrelated data which helps in efficient retrieval, insertion and deletion of data from database and organizes the data in the form of tables, schemas and reports. 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Database </a:t>
            </a:r>
            <a:r>
              <a:rPr lang="en-US" b="1" u="sng" dirty="0"/>
              <a:t>M</a:t>
            </a:r>
            <a:r>
              <a:rPr lang="en-US" b="1" u="sng" dirty="0" smtClean="0"/>
              <a:t>anagement </a:t>
            </a:r>
            <a:r>
              <a:rPr lang="en-US" b="1" u="sng" dirty="0"/>
              <a:t>S</a:t>
            </a:r>
            <a:r>
              <a:rPr lang="en-US" b="1" u="sng" dirty="0" smtClean="0"/>
              <a:t>ystem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DBMS= DATABASE + MANAGEMENT SYSTEM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“DBMS is a collection of  interrelated data and set of programs to store and access those data in an easy and efficient manner.”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DBMS provide storage, retrieval, updation and deletion of data in an organized manner,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Need of DBMS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Database system are basically developed for large amount of data.</a:t>
            </a:r>
          </a:p>
          <a:p>
            <a:pPr>
              <a:buNone/>
            </a:pPr>
            <a:r>
              <a:rPr lang="en-US" dirty="0" smtClean="0"/>
              <a:t>When dealing with huge amount of data, there are two things that require optimization:</a:t>
            </a:r>
          </a:p>
          <a:p>
            <a:pPr lvl="8"/>
            <a:r>
              <a:rPr lang="en-US" sz="2400" dirty="0" smtClean="0"/>
              <a:t>Storage of data</a:t>
            </a:r>
          </a:p>
          <a:p>
            <a:pPr lvl="8"/>
            <a:r>
              <a:rPr lang="en-US" sz="2400" dirty="0" smtClean="0"/>
              <a:t>Retrieval of data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9144000" cy="62484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15400" cy="66294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FILE MANAGEMENT SYSTEM</a:t>
            </a:r>
            <a:endParaRPr lang="en-US" u="sng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645025" y="1447800"/>
            <a:ext cx="4041775" cy="727075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DATABASE MANAGEMENT SYSTEM</a:t>
            </a:r>
            <a:endParaRPr lang="en-US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is a software that manage and organize the file in a storage medium in a computer.</a:t>
            </a:r>
          </a:p>
          <a:p>
            <a:r>
              <a:rPr lang="en-US" dirty="0" smtClean="0"/>
              <a:t>Redundant  data can be managed.</a:t>
            </a:r>
          </a:p>
          <a:p>
            <a:r>
              <a:rPr lang="en-US" dirty="0" smtClean="0"/>
              <a:t>It doesn’t provide backup and recovery.</a:t>
            </a:r>
          </a:p>
          <a:p>
            <a:r>
              <a:rPr lang="en-US" dirty="0" smtClean="0"/>
              <a:t>It is less complex when compared to DBMS.</a:t>
            </a:r>
          </a:p>
          <a:p>
            <a:r>
              <a:rPr lang="en-US" dirty="0" smtClean="0"/>
              <a:t>It is less expensive.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DBMS is a software that manage the database.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is no redundant data present in DBMS.</a:t>
            </a:r>
          </a:p>
          <a:p>
            <a:r>
              <a:rPr lang="en-US" dirty="0" smtClean="0"/>
              <a:t>It  provide backup and recovery of data even if it is lost.</a:t>
            </a:r>
          </a:p>
          <a:p>
            <a:r>
              <a:rPr lang="en-US" dirty="0" smtClean="0"/>
              <a:t>It is more complex.</a:t>
            </a:r>
          </a:p>
          <a:p>
            <a:r>
              <a:rPr lang="en-US" dirty="0" smtClean="0"/>
              <a:t>It is expensive.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Difference between File management system and DBMS</a:t>
            </a:r>
            <a:endParaRPr lang="en-US" b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7200" cy="641350"/>
          </a:xfrm>
        </p:spPr>
        <p:txBody>
          <a:bodyPr>
            <a:noAutofit/>
          </a:bodyPr>
          <a:lstStyle/>
          <a:p>
            <a:r>
              <a:rPr lang="en-US" sz="2800" u="sng" dirty="0" smtClean="0"/>
              <a:t>DATA ABSTRACTION</a:t>
            </a:r>
            <a:endParaRPr lang="en-US" sz="2800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0" y="914400"/>
            <a:ext cx="2438400" cy="5181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major purpose of database system  is to provide users with an abstract view of data i.e. the system hides certain details of  how the  data are stored and maintained.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u="sng" dirty="0" smtClean="0"/>
              <a:t>Levels of </a:t>
            </a:r>
            <a:r>
              <a:rPr lang="en-US" sz="3500" u="sng" dirty="0"/>
              <a:t>D</a:t>
            </a:r>
            <a:r>
              <a:rPr lang="en-US" sz="3500" u="sng" dirty="0" smtClean="0"/>
              <a:t>ata Abstraction</a:t>
            </a:r>
          </a:p>
          <a:p>
            <a:pPr>
              <a:buNone/>
            </a:pPr>
            <a:endParaRPr lang="en-US" sz="2800" u="sng" dirty="0" smtClean="0"/>
          </a:p>
          <a:p>
            <a:r>
              <a:rPr lang="en-US" sz="2800" dirty="0"/>
              <a:t>P</a:t>
            </a:r>
            <a:r>
              <a:rPr lang="en-US" sz="2800" dirty="0" smtClean="0"/>
              <a:t>hysical level- it is the lowest level of data abstraction that describe how the data is actually stored.</a:t>
            </a:r>
          </a:p>
          <a:p>
            <a:r>
              <a:rPr lang="en-US" sz="2800" dirty="0" smtClean="0"/>
              <a:t>Logical level- it is the next higher level of abstraction that describe what data are stored and what relationship exists among data.</a:t>
            </a:r>
          </a:p>
          <a:p>
            <a:r>
              <a:rPr lang="en-US" sz="2800" dirty="0" smtClean="0"/>
              <a:t>View level- it is the highest level of abstraction that describe only part of the entire database.</a:t>
            </a:r>
            <a:endParaRPr lang="en-US" sz="2800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119</TotalTime>
  <Words>273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Office Theme</vt:lpstr>
      <vt:lpstr>Opulent</vt:lpstr>
      <vt:lpstr>Apex</vt:lpstr>
      <vt:lpstr>Civic</vt:lpstr>
      <vt:lpstr>Equity</vt:lpstr>
      <vt:lpstr>Slide 1</vt:lpstr>
      <vt:lpstr>Database </vt:lpstr>
      <vt:lpstr>Database Management System</vt:lpstr>
      <vt:lpstr>Need of DBMS</vt:lpstr>
      <vt:lpstr>Slide 5</vt:lpstr>
      <vt:lpstr>Slide 6</vt:lpstr>
      <vt:lpstr>Difference between File management system and DBMS</vt:lpstr>
      <vt:lpstr>DATA ABSTRACTION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user</cp:lastModifiedBy>
  <cp:revision>14</cp:revision>
  <dcterms:created xsi:type="dcterms:W3CDTF">2022-04-18T12:58:44Z</dcterms:created>
  <dcterms:modified xsi:type="dcterms:W3CDTF">2023-02-16T05:28:35Z</dcterms:modified>
</cp:coreProperties>
</file>