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92" r:id="rId4"/>
    <p:sldId id="302" r:id="rId5"/>
    <p:sldId id="303" r:id="rId6"/>
    <p:sldId id="294" r:id="rId7"/>
    <p:sldId id="295" r:id="rId8"/>
    <p:sldId id="296" r:id="rId9"/>
    <p:sldId id="297" r:id="rId10"/>
    <p:sldId id="286" r:id="rId11"/>
    <p:sldId id="287" r:id="rId12"/>
    <p:sldId id="288" r:id="rId13"/>
    <p:sldId id="274" r:id="rId14"/>
    <p:sldId id="275" r:id="rId15"/>
    <p:sldId id="276" r:id="rId16"/>
    <p:sldId id="277" r:id="rId17"/>
    <p:sldId id="278" r:id="rId18"/>
    <p:sldId id="279" r:id="rId19"/>
    <p:sldId id="273" r:id="rId20"/>
    <p:sldId id="289" r:id="rId21"/>
    <p:sldId id="280" r:id="rId22"/>
    <p:sldId id="281" r:id="rId23"/>
    <p:sldId id="260" r:id="rId24"/>
    <p:sldId id="264" r:id="rId25"/>
    <p:sldId id="265" r:id="rId26"/>
    <p:sldId id="284" r:id="rId27"/>
    <p:sldId id="285" r:id="rId28"/>
    <p:sldId id="282" r:id="rId29"/>
    <p:sldId id="283" r:id="rId30"/>
    <p:sldId id="266" r:id="rId31"/>
    <p:sldId id="267" r:id="rId32"/>
    <p:sldId id="268" r:id="rId33"/>
    <p:sldId id="26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D511-9133-489E-AD1D-3B30F7420A3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6473-39BF-42A1-A3F8-08E409ADD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Introduction to Herbal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1999"/>
            <a:ext cx="8458200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8362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76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86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663" y="3124200"/>
            <a:ext cx="3652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54" y="3886200"/>
            <a:ext cx="880254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lh4.googleusercontent.com/XCjMJs5GC3PV-SWkEIZYbfY5U51EKY1fA62M2bK5rLMRfzeMiRD6M_UrC7Y08Caud3vhB5G2JFdH6CdbGp4wy5pavNHs8g8-8JPbZSrkeXF7fGs4vzOE-KmWWdRFAWHnHjMZn_5bp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lh5.googleusercontent.com/AA7uYyK3VeihLkoQxEB3hUq6x91XSUhhK1bxBkihJnZeA1bfZg9S0sbRWvaqAl3mohv1rDRjATM_V_gI_j9t6v23xNI9kSpLvn9u6DJYF0BsDhzdNch1MFa7OMmrQGpzh2qzvQBxf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lh5.googleusercontent.com/4KgZn5oqgdpF3clPU0n1Fuy81-4XJweOUcSof5vhXa2BXL9hoeS8Ggpg06F0XOX6g4i87ow_GjlsvmFUxhlXDPE0OuF2huF9lIv0NYiXlfyJ8AcGyuHkw7JTr0vk-bNJu5n2u0HPRv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h3.googleusercontent.com/9M_tASvMwycX2wPeUPAf8P2vOWybcQb1lMwm0SJLLciolw0wLptlm2LGXz4jSCM66lPllXMiL9_glakKNb0TeZXwvMcnlMyxbcnUTHkTmzGEdiVWffcRu7-mWlo6T8HDi2rwLqtlA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lh6.googleusercontent.com/MI6MqLcZrHoYT8qc50qua3SptjuHQr0Urz156aYXcJX9P6osPqxUD4pzDLYpmbjnxCMXse6C4nedruCIe4l-ouYOqYcvMHOVwhmwr0EAA4_w-_GeEvaSoGz96C18k1bh4rsmYOMI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lh4.googleusercontent.com/uFoVI8Wf3b645RZiPiqou3Xrc0E0F-HbYrbZYpVxnWPQpP_-VcVWrUqaQJi__DSZrJNv0e8UhHPhlv1eo-OjmRX911W-QDZ0-y5sWIR_EBICLnEbJuX8ZKh-VCj5jp09afcqnOgnG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lh5.googleusercontent.com/Fim6IXZkqJyyxeglHiKE0mjVrOgzYDsVXhLt5Xo68rOEcV0bEgHGfnshYk1j72KScqIa6pDogYkgucePJ1k3jrDBH4E_HHg3piPnen3R_josKaGBMP7Wh479yVLK1TB_Lw38Q3wgjQ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troduction&#10; Recently there has been a shift in universal trend from&#10;synthetic to herbal medicine, which we can say ‘Re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772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87153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lh3.googleusercontent.com/zN0B44VzcQpFAsh6ASMWYdzg5UVuYR4RU9e2REvj9i823QLxYzh4lu740L-MwhfpMcMFk-lAaHJghaJF41IJg3K2hNALPncMbz-1_3Y-n3yAwe0JnRQD3OA-JceRv2TrJkxRrdtqo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lh6.googleusercontent.com/nfjjpl7fOLdisijtbIuVUcW7EpA2nDShgKWtzAWihSeLgdj4XmyDcKk5Ze5LIT9Gdr_1ZUqKEXb80rOmTNKYZa7ND4bnLzLap0WuZRhRlgpzJWVEanLBlpIy3ge1KcY4o5c6fTXwb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82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48200"/>
            <a:ext cx="87534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5.googleusercontent.com/ShNfJR3ZTS0oQNCW6EzFKtnfc6TIsmb9tVHN_INtEnaeorh4NUi1-4_ApRLgI3AKoiu-fdFMa7_u8kmtsNMdKS2rC9UKhAkrqyiFbiHcQY1v-h3IPprO5PbwGgPHs5d9qVirIE8fXc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2485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6.googleusercontent.com/WW8w-WG70fPf_DFGz6PkyLbBscW4VapN-1caKWbVGppcqaeMkeWnYFW3SEWfM-UZzcL75AKjGlM97UcT_TI-Kbr7pLm8U2lQf6XYIBy_spNMvX0PCBKWPGaw0VQRuMimlvh2kxqnf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200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lh6.googleusercontent.com/CKsNoRGDAfh_4EwacpnnNyn5Y6-fCR2EBfToCpPE0C1uYikfkJU41F9vBW2hVdOIdEDCjNoopXRvQrv7E16L_ru9_Zq_Xrvh2C2fpwPCcGUuoD4PaqfXDVV91REfrGaDrpwEUCO4X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lh3.googleusercontent.com/7cFHgft5Z9IIBc8iI7F_1ueBzpgdtJJfsToeTRWZNzqPhBCGhDAIIAg1qcYWmQYrsN7cWp8054_2NU9k871Q8Jtg91ied3anaHYh2jYDU20bxlQp1BCBVbu7DbsSp6snpS-5QR5Kg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715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62476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914400"/>
            <a:ext cx="8343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938213"/>
            <a:ext cx="74580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7010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00163"/>
            <a:ext cx="7429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4.googleusercontent.com/6CLqjqElZKlWnEnxDjw6vcBfItjuEQl_cGJ26Wgjxco3XRzfkC1OBT-a7zmISth06nKmGsuxgzrJF145P385HlUMlnxsjk_kIsyTNgdLyc2cyXDOmOscV2orA4qCH9GaTbvSod2g3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5.googleusercontent.com/jdvAlvgKC-gDtB8R2tzd6AMH6o9kcASnIfaBRFCWSLn6nRdKM191LD-ohCNOV5cfH3-r6stw4KdU26WX1TPgjfEqBdXDc8TZ-gAMu39krotK2SnmtRxFnwGMVmTyw4e7VvssBs4_z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802005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6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88677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Scope of Herbal Drug Industry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ope of Herbal Drug Industry&#10; In india, raw drugs obtained from around 2,400 plant&#10;species.&#10; 1) Herbal Market:&#10; Fast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4286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ndian Herbal Industry&#10; As per Associated chamber of Commerce &amp; Industry&#10;(ASSOCHAM), the herbal drug &amp; its application 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World Wide Herbal Trade&#10; Global market for herbal product stands at over $&#10;60 billion annualy…now it is 6.5% increased.&#10;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ccording to WHO market value&#10;per year&#10;Country (1991) Market value&#10;US $ 43 billion&#10;EU $ 6 billion&#10;Germany $ 3 billion&#10;Fr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untry (1996) Market value&#10;US $ 4 billion&#10;EU $ 10 billion&#10;India $ 1 billion&#10;others $ 5 billion&#10;Country (1997) Market val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</Words>
  <Application>Microsoft Office PowerPoint</Application>
  <PresentationFormat>On-screen Show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General Introduction to Herbal Industry</vt:lpstr>
      <vt:lpstr>Slide 2</vt:lpstr>
      <vt:lpstr>Slide 3</vt:lpstr>
      <vt:lpstr>Scope of Herbal Drug Industry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17</cp:revision>
  <dcterms:created xsi:type="dcterms:W3CDTF">2020-04-20T03:16:27Z</dcterms:created>
  <dcterms:modified xsi:type="dcterms:W3CDTF">2020-04-21T08:26:19Z</dcterms:modified>
</cp:coreProperties>
</file>