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94" r:id="rId6"/>
    <p:sldId id="274" r:id="rId7"/>
    <p:sldId id="275" r:id="rId8"/>
    <p:sldId id="276" r:id="rId9"/>
    <p:sldId id="261" r:id="rId10"/>
    <p:sldId id="262" r:id="rId11"/>
    <p:sldId id="263" r:id="rId12"/>
    <p:sldId id="265" r:id="rId13"/>
    <p:sldId id="270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51D4A1-6FB9-42D3-B585-B055294DC5F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B20338-877A-4466-8827-ADCC684FDF5D}">
      <dgm:prSet phldrT="[Text]"/>
      <dgm:spPr/>
      <dgm:t>
        <a:bodyPr/>
        <a:lstStyle/>
        <a:p>
          <a:r>
            <a:rPr lang="en-US" dirty="0" smtClean="0"/>
            <a:t>Modes of Inheritance</a:t>
          </a:r>
          <a:endParaRPr lang="en-US" dirty="0"/>
        </a:p>
      </dgm:t>
    </dgm:pt>
    <dgm:pt modelId="{8A3E4AE3-88C9-42B5-8239-3A372E6A7D9F}" type="parTrans" cxnId="{7A64D1E4-C0C2-4333-B081-1F5C25137587}">
      <dgm:prSet/>
      <dgm:spPr/>
      <dgm:t>
        <a:bodyPr/>
        <a:lstStyle/>
        <a:p>
          <a:endParaRPr lang="en-US"/>
        </a:p>
      </dgm:t>
    </dgm:pt>
    <dgm:pt modelId="{3D5EC2E7-ED2C-43C7-B1D9-3413BC583CC0}" type="sibTrans" cxnId="{7A64D1E4-C0C2-4333-B081-1F5C25137587}">
      <dgm:prSet/>
      <dgm:spPr/>
      <dgm:t>
        <a:bodyPr/>
        <a:lstStyle/>
        <a:p>
          <a:endParaRPr lang="en-US"/>
        </a:p>
      </dgm:t>
    </dgm:pt>
    <dgm:pt modelId="{C59331C0-C9BC-43FE-852D-F5D9C5FF6812}">
      <dgm:prSet phldrT="[Text]"/>
      <dgm:spPr/>
      <dgm:t>
        <a:bodyPr/>
        <a:lstStyle/>
        <a:p>
          <a:r>
            <a:rPr lang="en-US" dirty="0" smtClean="0"/>
            <a:t>Private</a:t>
          </a:r>
          <a:endParaRPr lang="en-US" dirty="0"/>
        </a:p>
      </dgm:t>
    </dgm:pt>
    <dgm:pt modelId="{93986BCA-7C15-4263-AEB6-3DFD1B4D085A}" type="parTrans" cxnId="{77E98AEE-FCD5-47C3-8A21-2DCE1116C297}">
      <dgm:prSet/>
      <dgm:spPr/>
      <dgm:t>
        <a:bodyPr/>
        <a:lstStyle/>
        <a:p>
          <a:endParaRPr lang="en-US"/>
        </a:p>
      </dgm:t>
    </dgm:pt>
    <dgm:pt modelId="{C83D0508-3D19-45DA-933A-E33EBFAF2665}" type="sibTrans" cxnId="{77E98AEE-FCD5-47C3-8A21-2DCE1116C297}">
      <dgm:prSet/>
      <dgm:spPr/>
      <dgm:t>
        <a:bodyPr/>
        <a:lstStyle/>
        <a:p>
          <a:endParaRPr lang="en-US"/>
        </a:p>
      </dgm:t>
    </dgm:pt>
    <dgm:pt modelId="{79FFD016-170B-4947-B2C3-053344002F33}">
      <dgm:prSet phldrT="[Text]"/>
      <dgm:spPr/>
      <dgm:t>
        <a:bodyPr/>
        <a:lstStyle/>
        <a:p>
          <a:r>
            <a:rPr lang="en-US" dirty="0" smtClean="0"/>
            <a:t>Public</a:t>
          </a:r>
          <a:endParaRPr lang="en-US" dirty="0"/>
        </a:p>
      </dgm:t>
    </dgm:pt>
    <dgm:pt modelId="{08557D4F-6039-49C0-A217-510DD130BC01}" type="parTrans" cxnId="{8F64C6CC-8217-4B58-BE77-4641AB24D27D}">
      <dgm:prSet/>
      <dgm:spPr/>
      <dgm:t>
        <a:bodyPr/>
        <a:lstStyle/>
        <a:p>
          <a:endParaRPr lang="en-US"/>
        </a:p>
      </dgm:t>
    </dgm:pt>
    <dgm:pt modelId="{99EA7716-06DB-45C2-9390-B4E041C3084D}" type="sibTrans" cxnId="{8F64C6CC-8217-4B58-BE77-4641AB24D27D}">
      <dgm:prSet/>
      <dgm:spPr/>
      <dgm:t>
        <a:bodyPr/>
        <a:lstStyle/>
        <a:p>
          <a:endParaRPr lang="en-US"/>
        </a:p>
      </dgm:t>
    </dgm:pt>
    <dgm:pt modelId="{B6DDCE69-5A2A-4A2C-869B-5024CD0E1FA5}">
      <dgm:prSet phldrT="[Text]"/>
      <dgm:spPr/>
      <dgm:t>
        <a:bodyPr/>
        <a:lstStyle/>
        <a:p>
          <a:r>
            <a:rPr lang="en-US" dirty="0" smtClean="0"/>
            <a:t>Protected</a:t>
          </a:r>
          <a:endParaRPr lang="en-US" dirty="0"/>
        </a:p>
      </dgm:t>
    </dgm:pt>
    <dgm:pt modelId="{0656939E-3DAC-429E-AC5E-2AECDF83EBA6}" type="parTrans" cxnId="{F0C37E71-1B82-44E9-A20C-A5E4EB8549ED}">
      <dgm:prSet/>
      <dgm:spPr/>
      <dgm:t>
        <a:bodyPr/>
        <a:lstStyle/>
        <a:p>
          <a:endParaRPr lang="en-US"/>
        </a:p>
      </dgm:t>
    </dgm:pt>
    <dgm:pt modelId="{0F4EC9F8-353F-4030-85D6-89DF898D886F}" type="sibTrans" cxnId="{F0C37E71-1B82-44E9-A20C-A5E4EB8549ED}">
      <dgm:prSet/>
      <dgm:spPr/>
      <dgm:t>
        <a:bodyPr/>
        <a:lstStyle/>
        <a:p>
          <a:endParaRPr lang="en-US"/>
        </a:p>
      </dgm:t>
    </dgm:pt>
    <dgm:pt modelId="{1D3200E6-E166-4A3C-839D-BEA2CEA6B429}" type="pres">
      <dgm:prSet presAssocID="{1551D4A1-6FB9-42D3-B585-B055294DC5F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396A61D-2DB2-4BED-9D27-E42DE0F9226A}" type="pres">
      <dgm:prSet presAssocID="{3BB20338-877A-4466-8827-ADCC684FDF5D}" presName="hierRoot1" presStyleCnt="0"/>
      <dgm:spPr/>
    </dgm:pt>
    <dgm:pt modelId="{85A4DF50-754E-4B9A-A444-066ED7A97CB1}" type="pres">
      <dgm:prSet presAssocID="{3BB20338-877A-4466-8827-ADCC684FDF5D}" presName="composite" presStyleCnt="0"/>
      <dgm:spPr/>
    </dgm:pt>
    <dgm:pt modelId="{CE4A7A1E-51C5-49A1-8075-570922396282}" type="pres">
      <dgm:prSet presAssocID="{3BB20338-877A-4466-8827-ADCC684FDF5D}" presName="background" presStyleLbl="node0" presStyleIdx="0" presStyleCnt="1"/>
      <dgm:spPr/>
    </dgm:pt>
    <dgm:pt modelId="{7C68B5BE-0F72-4173-81E5-B6C73C242A24}" type="pres">
      <dgm:prSet presAssocID="{3BB20338-877A-4466-8827-ADCC684FDF5D}" presName="text" presStyleLbl="fgAcc0" presStyleIdx="0" presStyleCnt="1" custScaleX="144444" custScaleY="1367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EAEF9C-EB57-455C-9DA9-13154D57F68A}" type="pres">
      <dgm:prSet presAssocID="{3BB20338-877A-4466-8827-ADCC684FDF5D}" presName="hierChild2" presStyleCnt="0"/>
      <dgm:spPr/>
    </dgm:pt>
    <dgm:pt modelId="{6A8DFDBA-CE2D-41A8-BB83-3D867FDF9051}" type="pres">
      <dgm:prSet presAssocID="{93986BCA-7C15-4263-AEB6-3DFD1B4D085A}" presName="Name10" presStyleLbl="parChTrans1D2" presStyleIdx="0" presStyleCnt="3"/>
      <dgm:spPr/>
      <dgm:t>
        <a:bodyPr/>
        <a:lstStyle/>
        <a:p>
          <a:endParaRPr lang="en-US"/>
        </a:p>
      </dgm:t>
    </dgm:pt>
    <dgm:pt modelId="{150FB8CB-23A9-40F4-848A-3FAA3347F5E0}" type="pres">
      <dgm:prSet presAssocID="{C59331C0-C9BC-43FE-852D-F5D9C5FF6812}" presName="hierRoot2" presStyleCnt="0"/>
      <dgm:spPr/>
    </dgm:pt>
    <dgm:pt modelId="{92CE8395-5CD0-44EE-89E1-9BF6BBC57156}" type="pres">
      <dgm:prSet presAssocID="{C59331C0-C9BC-43FE-852D-F5D9C5FF6812}" presName="composite2" presStyleCnt="0"/>
      <dgm:spPr/>
    </dgm:pt>
    <dgm:pt modelId="{AC1936E5-467B-4C8D-8472-F6F3224C34A9}" type="pres">
      <dgm:prSet presAssocID="{C59331C0-C9BC-43FE-852D-F5D9C5FF6812}" presName="background2" presStyleLbl="node2" presStyleIdx="0" presStyleCnt="3"/>
      <dgm:spPr/>
    </dgm:pt>
    <dgm:pt modelId="{E561789C-8946-462A-B271-2713DFFD6951}" type="pres">
      <dgm:prSet presAssocID="{C59331C0-C9BC-43FE-852D-F5D9C5FF6812}" presName="text2" presStyleLbl="fgAcc2" presStyleIdx="0" presStyleCnt="3" custLinFactNeighborY="18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DAEEA3-E3BB-4C83-B5CA-3443E521C5ED}" type="pres">
      <dgm:prSet presAssocID="{C59331C0-C9BC-43FE-852D-F5D9C5FF6812}" presName="hierChild3" presStyleCnt="0"/>
      <dgm:spPr/>
    </dgm:pt>
    <dgm:pt modelId="{C7659590-D277-4640-ABD3-BE40B37B9F1F}" type="pres">
      <dgm:prSet presAssocID="{08557D4F-6039-49C0-A217-510DD130BC01}" presName="Name10" presStyleLbl="parChTrans1D2" presStyleIdx="1" presStyleCnt="3"/>
      <dgm:spPr/>
      <dgm:t>
        <a:bodyPr/>
        <a:lstStyle/>
        <a:p>
          <a:endParaRPr lang="en-US"/>
        </a:p>
      </dgm:t>
    </dgm:pt>
    <dgm:pt modelId="{A2F350AE-2D81-417E-A7BE-C6C5BC53EE5D}" type="pres">
      <dgm:prSet presAssocID="{79FFD016-170B-4947-B2C3-053344002F33}" presName="hierRoot2" presStyleCnt="0"/>
      <dgm:spPr/>
    </dgm:pt>
    <dgm:pt modelId="{7ACD0104-6BF7-445A-BE48-9D716008ACFD}" type="pres">
      <dgm:prSet presAssocID="{79FFD016-170B-4947-B2C3-053344002F33}" presName="composite2" presStyleCnt="0"/>
      <dgm:spPr/>
    </dgm:pt>
    <dgm:pt modelId="{3087BF01-F1C9-476C-AC19-D31D246E5C41}" type="pres">
      <dgm:prSet presAssocID="{79FFD016-170B-4947-B2C3-053344002F33}" presName="background2" presStyleLbl="node2" presStyleIdx="1" presStyleCnt="3"/>
      <dgm:spPr/>
    </dgm:pt>
    <dgm:pt modelId="{D88D1335-1E7D-4A30-A8AB-59824FF2C141}" type="pres">
      <dgm:prSet presAssocID="{79FFD016-170B-4947-B2C3-053344002F33}" presName="text2" presStyleLbl="fgAcc2" presStyleIdx="1" presStyleCnt="3" custLinFactNeighborY="18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46C116-A667-4BB9-B37D-A1FF4CA10247}" type="pres">
      <dgm:prSet presAssocID="{79FFD016-170B-4947-B2C3-053344002F33}" presName="hierChild3" presStyleCnt="0"/>
      <dgm:spPr/>
    </dgm:pt>
    <dgm:pt modelId="{A88574DB-0827-403C-8707-C287FC64DBCE}" type="pres">
      <dgm:prSet presAssocID="{0656939E-3DAC-429E-AC5E-2AECDF83EBA6}" presName="Name10" presStyleLbl="parChTrans1D2" presStyleIdx="2" presStyleCnt="3"/>
      <dgm:spPr/>
      <dgm:t>
        <a:bodyPr/>
        <a:lstStyle/>
        <a:p>
          <a:endParaRPr lang="en-US"/>
        </a:p>
      </dgm:t>
    </dgm:pt>
    <dgm:pt modelId="{DC2F9970-F18B-4333-8996-781C101A4EC2}" type="pres">
      <dgm:prSet presAssocID="{B6DDCE69-5A2A-4A2C-869B-5024CD0E1FA5}" presName="hierRoot2" presStyleCnt="0"/>
      <dgm:spPr/>
    </dgm:pt>
    <dgm:pt modelId="{BADCA2E7-8CF2-4726-AFC1-BF0DCE846B90}" type="pres">
      <dgm:prSet presAssocID="{B6DDCE69-5A2A-4A2C-869B-5024CD0E1FA5}" presName="composite2" presStyleCnt="0"/>
      <dgm:spPr/>
    </dgm:pt>
    <dgm:pt modelId="{ACF64E59-13DB-4A24-9C33-79378891091B}" type="pres">
      <dgm:prSet presAssocID="{B6DDCE69-5A2A-4A2C-869B-5024CD0E1FA5}" presName="background2" presStyleLbl="node2" presStyleIdx="2" presStyleCnt="3"/>
      <dgm:spPr/>
    </dgm:pt>
    <dgm:pt modelId="{B1A9444D-A95D-4246-BD7F-D1D1300AF6C6}" type="pres">
      <dgm:prSet presAssocID="{B6DDCE69-5A2A-4A2C-869B-5024CD0E1FA5}" presName="text2" presStyleLbl="fgAcc2" presStyleIdx="2" presStyleCnt="3" custLinFactNeighborY="18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12AAD4-2EFC-41CB-A994-B6630AD8BE17}" type="pres">
      <dgm:prSet presAssocID="{B6DDCE69-5A2A-4A2C-869B-5024CD0E1FA5}" presName="hierChild3" presStyleCnt="0"/>
      <dgm:spPr/>
    </dgm:pt>
  </dgm:ptLst>
  <dgm:cxnLst>
    <dgm:cxn modelId="{7A64D1E4-C0C2-4333-B081-1F5C25137587}" srcId="{1551D4A1-6FB9-42D3-B585-B055294DC5FC}" destId="{3BB20338-877A-4466-8827-ADCC684FDF5D}" srcOrd="0" destOrd="0" parTransId="{8A3E4AE3-88C9-42B5-8239-3A372E6A7D9F}" sibTransId="{3D5EC2E7-ED2C-43C7-B1D9-3413BC583CC0}"/>
    <dgm:cxn modelId="{17F7A510-282E-4C36-8C2E-C84E33DED5E6}" type="presOf" srcId="{C59331C0-C9BC-43FE-852D-F5D9C5FF6812}" destId="{E561789C-8946-462A-B271-2713DFFD6951}" srcOrd="0" destOrd="0" presId="urn:microsoft.com/office/officeart/2005/8/layout/hierarchy1"/>
    <dgm:cxn modelId="{6E319EF9-B435-4622-B848-98CB63E1DF7D}" type="presOf" srcId="{3BB20338-877A-4466-8827-ADCC684FDF5D}" destId="{7C68B5BE-0F72-4173-81E5-B6C73C242A24}" srcOrd="0" destOrd="0" presId="urn:microsoft.com/office/officeart/2005/8/layout/hierarchy1"/>
    <dgm:cxn modelId="{154D9269-3726-4D58-B0C3-D3842FAF461D}" type="presOf" srcId="{0656939E-3DAC-429E-AC5E-2AECDF83EBA6}" destId="{A88574DB-0827-403C-8707-C287FC64DBCE}" srcOrd="0" destOrd="0" presId="urn:microsoft.com/office/officeart/2005/8/layout/hierarchy1"/>
    <dgm:cxn modelId="{77E98AEE-FCD5-47C3-8A21-2DCE1116C297}" srcId="{3BB20338-877A-4466-8827-ADCC684FDF5D}" destId="{C59331C0-C9BC-43FE-852D-F5D9C5FF6812}" srcOrd="0" destOrd="0" parTransId="{93986BCA-7C15-4263-AEB6-3DFD1B4D085A}" sibTransId="{C83D0508-3D19-45DA-933A-E33EBFAF2665}"/>
    <dgm:cxn modelId="{A8CDE1C4-1880-40C4-B77D-27CD3EBC3051}" type="presOf" srcId="{B6DDCE69-5A2A-4A2C-869B-5024CD0E1FA5}" destId="{B1A9444D-A95D-4246-BD7F-D1D1300AF6C6}" srcOrd="0" destOrd="0" presId="urn:microsoft.com/office/officeart/2005/8/layout/hierarchy1"/>
    <dgm:cxn modelId="{A14F6E50-81D5-4A23-9C77-F01A5B8DE6F3}" type="presOf" srcId="{08557D4F-6039-49C0-A217-510DD130BC01}" destId="{C7659590-D277-4640-ABD3-BE40B37B9F1F}" srcOrd="0" destOrd="0" presId="urn:microsoft.com/office/officeart/2005/8/layout/hierarchy1"/>
    <dgm:cxn modelId="{2B3AF07A-826A-4A67-852F-FECC994EF9C4}" type="presOf" srcId="{79FFD016-170B-4947-B2C3-053344002F33}" destId="{D88D1335-1E7D-4A30-A8AB-59824FF2C141}" srcOrd="0" destOrd="0" presId="urn:microsoft.com/office/officeart/2005/8/layout/hierarchy1"/>
    <dgm:cxn modelId="{57EEC133-BB71-4D8B-A782-A8C3B73BFA41}" type="presOf" srcId="{1551D4A1-6FB9-42D3-B585-B055294DC5FC}" destId="{1D3200E6-E166-4A3C-839D-BEA2CEA6B429}" srcOrd="0" destOrd="0" presId="urn:microsoft.com/office/officeart/2005/8/layout/hierarchy1"/>
    <dgm:cxn modelId="{F0C37E71-1B82-44E9-A20C-A5E4EB8549ED}" srcId="{3BB20338-877A-4466-8827-ADCC684FDF5D}" destId="{B6DDCE69-5A2A-4A2C-869B-5024CD0E1FA5}" srcOrd="2" destOrd="0" parTransId="{0656939E-3DAC-429E-AC5E-2AECDF83EBA6}" sibTransId="{0F4EC9F8-353F-4030-85D6-89DF898D886F}"/>
    <dgm:cxn modelId="{7BEABC8A-FA81-4095-BB4B-3B7E60E4CE9C}" type="presOf" srcId="{93986BCA-7C15-4263-AEB6-3DFD1B4D085A}" destId="{6A8DFDBA-CE2D-41A8-BB83-3D867FDF9051}" srcOrd="0" destOrd="0" presId="urn:microsoft.com/office/officeart/2005/8/layout/hierarchy1"/>
    <dgm:cxn modelId="{8F64C6CC-8217-4B58-BE77-4641AB24D27D}" srcId="{3BB20338-877A-4466-8827-ADCC684FDF5D}" destId="{79FFD016-170B-4947-B2C3-053344002F33}" srcOrd="1" destOrd="0" parTransId="{08557D4F-6039-49C0-A217-510DD130BC01}" sibTransId="{99EA7716-06DB-45C2-9390-B4E041C3084D}"/>
    <dgm:cxn modelId="{2832F36C-877C-4248-AA2D-D28112695B01}" type="presParOf" srcId="{1D3200E6-E166-4A3C-839D-BEA2CEA6B429}" destId="{1396A61D-2DB2-4BED-9D27-E42DE0F9226A}" srcOrd="0" destOrd="0" presId="urn:microsoft.com/office/officeart/2005/8/layout/hierarchy1"/>
    <dgm:cxn modelId="{35EC176A-5572-4BD2-B714-812016443FAB}" type="presParOf" srcId="{1396A61D-2DB2-4BED-9D27-E42DE0F9226A}" destId="{85A4DF50-754E-4B9A-A444-066ED7A97CB1}" srcOrd="0" destOrd="0" presId="urn:microsoft.com/office/officeart/2005/8/layout/hierarchy1"/>
    <dgm:cxn modelId="{B829EC4C-83B1-486B-A8D9-0441E694120A}" type="presParOf" srcId="{85A4DF50-754E-4B9A-A444-066ED7A97CB1}" destId="{CE4A7A1E-51C5-49A1-8075-570922396282}" srcOrd="0" destOrd="0" presId="urn:microsoft.com/office/officeart/2005/8/layout/hierarchy1"/>
    <dgm:cxn modelId="{E63EB480-90FF-46B4-9434-C865A2055E1C}" type="presParOf" srcId="{85A4DF50-754E-4B9A-A444-066ED7A97CB1}" destId="{7C68B5BE-0F72-4173-81E5-B6C73C242A24}" srcOrd="1" destOrd="0" presId="urn:microsoft.com/office/officeart/2005/8/layout/hierarchy1"/>
    <dgm:cxn modelId="{2EF9E56C-88FF-4D0E-9989-3C5BD141AE01}" type="presParOf" srcId="{1396A61D-2DB2-4BED-9D27-E42DE0F9226A}" destId="{87EAEF9C-EB57-455C-9DA9-13154D57F68A}" srcOrd="1" destOrd="0" presId="urn:microsoft.com/office/officeart/2005/8/layout/hierarchy1"/>
    <dgm:cxn modelId="{A2F6A98B-F26E-40B9-9964-5308773ACF4C}" type="presParOf" srcId="{87EAEF9C-EB57-455C-9DA9-13154D57F68A}" destId="{6A8DFDBA-CE2D-41A8-BB83-3D867FDF9051}" srcOrd="0" destOrd="0" presId="urn:microsoft.com/office/officeart/2005/8/layout/hierarchy1"/>
    <dgm:cxn modelId="{626BD2CB-4B37-45B6-9EE8-4E3375373758}" type="presParOf" srcId="{87EAEF9C-EB57-455C-9DA9-13154D57F68A}" destId="{150FB8CB-23A9-40F4-848A-3FAA3347F5E0}" srcOrd="1" destOrd="0" presId="urn:microsoft.com/office/officeart/2005/8/layout/hierarchy1"/>
    <dgm:cxn modelId="{43DDAC1B-F114-4F15-9493-9B555D64CF6B}" type="presParOf" srcId="{150FB8CB-23A9-40F4-848A-3FAA3347F5E0}" destId="{92CE8395-5CD0-44EE-89E1-9BF6BBC57156}" srcOrd="0" destOrd="0" presId="urn:microsoft.com/office/officeart/2005/8/layout/hierarchy1"/>
    <dgm:cxn modelId="{81EB7F71-E2E0-4239-B06B-6B11C0A45974}" type="presParOf" srcId="{92CE8395-5CD0-44EE-89E1-9BF6BBC57156}" destId="{AC1936E5-467B-4C8D-8472-F6F3224C34A9}" srcOrd="0" destOrd="0" presId="urn:microsoft.com/office/officeart/2005/8/layout/hierarchy1"/>
    <dgm:cxn modelId="{1A3AE0A2-3F02-4794-81AF-60F4AD8DCF22}" type="presParOf" srcId="{92CE8395-5CD0-44EE-89E1-9BF6BBC57156}" destId="{E561789C-8946-462A-B271-2713DFFD6951}" srcOrd="1" destOrd="0" presId="urn:microsoft.com/office/officeart/2005/8/layout/hierarchy1"/>
    <dgm:cxn modelId="{3EAE128F-9B7B-4A41-BB17-885B26B9E9AB}" type="presParOf" srcId="{150FB8CB-23A9-40F4-848A-3FAA3347F5E0}" destId="{09DAEEA3-E3BB-4C83-B5CA-3443E521C5ED}" srcOrd="1" destOrd="0" presId="urn:microsoft.com/office/officeart/2005/8/layout/hierarchy1"/>
    <dgm:cxn modelId="{D471D80C-D746-430E-9B8D-F3A0B261E43F}" type="presParOf" srcId="{87EAEF9C-EB57-455C-9DA9-13154D57F68A}" destId="{C7659590-D277-4640-ABD3-BE40B37B9F1F}" srcOrd="2" destOrd="0" presId="urn:microsoft.com/office/officeart/2005/8/layout/hierarchy1"/>
    <dgm:cxn modelId="{7DBDAFB8-EBD5-4ABC-9450-B5CFE20D0CEB}" type="presParOf" srcId="{87EAEF9C-EB57-455C-9DA9-13154D57F68A}" destId="{A2F350AE-2D81-417E-A7BE-C6C5BC53EE5D}" srcOrd="3" destOrd="0" presId="urn:microsoft.com/office/officeart/2005/8/layout/hierarchy1"/>
    <dgm:cxn modelId="{B031FFFC-A61C-4D37-85A3-00414E7207AC}" type="presParOf" srcId="{A2F350AE-2D81-417E-A7BE-C6C5BC53EE5D}" destId="{7ACD0104-6BF7-445A-BE48-9D716008ACFD}" srcOrd="0" destOrd="0" presId="urn:microsoft.com/office/officeart/2005/8/layout/hierarchy1"/>
    <dgm:cxn modelId="{66549D88-B215-4C06-9DAB-979B3932BA95}" type="presParOf" srcId="{7ACD0104-6BF7-445A-BE48-9D716008ACFD}" destId="{3087BF01-F1C9-476C-AC19-D31D246E5C41}" srcOrd="0" destOrd="0" presId="urn:microsoft.com/office/officeart/2005/8/layout/hierarchy1"/>
    <dgm:cxn modelId="{D2EA1996-7581-4196-86AD-3C94C9693C04}" type="presParOf" srcId="{7ACD0104-6BF7-445A-BE48-9D716008ACFD}" destId="{D88D1335-1E7D-4A30-A8AB-59824FF2C141}" srcOrd="1" destOrd="0" presId="urn:microsoft.com/office/officeart/2005/8/layout/hierarchy1"/>
    <dgm:cxn modelId="{D9191E80-DC05-42DD-A3F1-328D3A416342}" type="presParOf" srcId="{A2F350AE-2D81-417E-A7BE-C6C5BC53EE5D}" destId="{AD46C116-A667-4BB9-B37D-A1FF4CA10247}" srcOrd="1" destOrd="0" presId="urn:microsoft.com/office/officeart/2005/8/layout/hierarchy1"/>
    <dgm:cxn modelId="{6AAAD4F8-4DFA-42B0-9C37-2A79B8B367C0}" type="presParOf" srcId="{87EAEF9C-EB57-455C-9DA9-13154D57F68A}" destId="{A88574DB-0827-403C-8707-C287FC64DBCE}" srcOrd="4" destOrd="0" presId="urn:microsoft.com/office/officeart/2005/8/layout/hierarchy1"/>
    <dgm:cxn modelId="{18311B27-9166-4198-8FF4-6FBF024A54E1}" type="presParOf" srcId="{87EAEF9C-EB57-455C-9DA9-13154D57F68A}" destId="{DC2F9970-F18B-4333-8996-781C101A4EC2}" srcOrd="5" destOrd="0" presId="urn:microsoft.com/office/officeart/2005/8/layout/hierarchy1"/>
    <dgm:cxn modelId="{7DE5404B-353A-49F8-8F53-C0A76B5164FD}" type="presParOf" srcId="{DC2F9970-F18B-4333-8996-781C101A4EC2}" destId="{BADCA2E7-8CF2-4726-AFC1-BF0DCE846B90}" srcOrd="0" destOrd="0" presId="urn:microsoft.com/office/officeart/2005/8/layout/hierarchy1"/>
    <dgm:cxn modelId="{C404ECF5-17F7-41BB-9DD8-7C1D502345EE}" type="presParOf" srcId="{BADCA2E7-8CF2-4726-AFC1-BF0DCE846B90}" destId="{ACF64E59-13DB-4A24-9C33-79378891091B}" srcOrd="0" destOrd="0" presId="urn:microsoft.com/office/officeart/2005/8/layout/hierarchy1"/>
    <dgm:cxn modelId="{BD915D84-689F-4E21-8707-A189601CA3DF}" type="presParOf" srcId="{BADCA2E7-8CF2-4726-AFC1-BF0DCE846B90}" destId="{B1A9444D-A95D-4246-BD7F-D1D1300AF6C6}" srcOrd="1" destOrd="0" presId="urn:microsoft.com/office/officeart/2005/8/layout/hierarchy1"/>
    <dgm:cxn modelId="{02BB11B0-3B9B-4FE9-AA52-67CE999EA76A}" type="presParOf" srcId="{DC2F9970-F18B-4333-8996-781C101A4EC2}" destId="{3512AAD4-2EFC-41CB-A994-B6630AD8BE17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3124200"/>
          </a:xfrm>
        </p:spPr>
        <p:txBody>
          <a:bodyPr>
            <a:normAutofit/>
          </a:bodyPr>
          <a:lstStyle/>
          <a:p>
            <a:r>
              <a:rPr lang="en-US" sz="9600" dirty="0" smtClean="0"/>
              <a:t>Inheritance in C++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level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this type of inheritance one derived class inherits from only one base class. </a:t>
            </a:r>
          </a:p>
          <a:p>
            <a:r>
              <a:rPr lang="en-US" dirty="0" smtClean="0"/>
              <a:t>It is the most simplest form of Inheritance.</a:t>
            </a:r>
          </a:p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432313"/>
            <a:ext cx="3657600" cy="327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Multilevel Inheritance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In this type of inheritance the derived class inherits from a class, which in turn inherits from some other class. </a:t>
            </a:r>
          </a:p>
          <a:p>
            <a:r>
              <a:rPr lang="en-US" sz="2600" dirty="0" smtClean="0"/>
              <a:t>The Super class for one, is sub class for the other.</a:t>
            </a:r>
            <a:endParaRPr lang="en-US" sz="2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3200400"/>
            <a:ext cx="31623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type of inheritance a single derived class may inherit from two or more than two base classes.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505200"/>
            <a:ext cx="543877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type one class is inherited by multiple classes.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438400"/>
            <a:ext cx="6324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mixture of 2 or more of above types of inheritance. There is no pattern of deriving from classes.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3048000"/>
            <a:ext cx="541020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Inheritance?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Inheritance is a technique of OOPs where a class inherits some or all properties of another class.</a:t>
            </a:r>
          </a:p>
          <a:p>
            <a:r>
              <a:rPr lang="en-US" dirty="0" smtClean="0"/>
              <a:t>Allows us to define a class in terms of another class.</a:t>
            </a:r>
          </a:p>
          <a:p>
            <a:r>
              <a:rPr lang="en-US" dirty="0" smtClean="0"/>
              <a:t>Makes it easier to create and maintain an application.</a:t>
            </a:r>
          </a:p>
          <a:p>
            <a:r>
              <a:rPr lang="en-US" dirty="0" smtClean="0"/>
              <a:t>Provides an opportunity to</a:t>
            </a:r>
          </a:p>
          <a:p>
            <a:pPr lvl="1"/>
            <a:r>
              <a:rPr lang="en-US" dirty="0" smtClean="0"/>
              <a:t>reuse the code functionality and </a:t>
            </a:r>
          </a:p>
          <a:p>
            <a:pPr lvl="1"/>
            <a:r>
              <a:rPr lang="en-US" dirty="0" smtClean="0"/>
              <a:t>fast implementation time.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Base Class:</a:t>
            </a:r>
          </a:p>
          <a:p>
            <a:pPr lvl="1"/>
            <a:r>
              <a:rPr lang="en-US" dirty="0" smtClean="0"/>
              <a:t>whose properties are inherited</a:t>
            </a:r>
          </a:p>
          <a:p>
            <a:r>
              <a:rPr lang="en-US" dirty="0" smtClean="0"/>
              <a:t>derived class:</a:t>
            </a:r>
          </a:p>
          <a:p>
            <a:pPr lvl="1"/>
            <a:r>
              <a:rPr lang="en-US" dirty="0" smtClean="0"/>
              <a:t>inherit the features of base class</a:t>
            </a:r>
          </a:p>
          <a:p>
            <a:endParaRPr lang="en-US" dirty="0" smtClean="0"/>
          </a:p>
          <a:p>
            <a:r>
              <a:rPr lang="en-US" sz="4300" dirty="0" smtClean="0"/>
              <a:t>Syntax for inheritance: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sz="3900" i="1" dirty="0" smtClean="0">
                <a:solidFill>
                  <a:srgbClr val="FF0000"/>
                </a:solidFill>
              </a:rPr>
              <a:t>class derived-class : access-</a:t>
            </a:r>
            <a:r>
              <a:rPr lang="en-US" sz="3900" i="1" dirty="0" err="1" smtClean="0">
                <a:solidFill>
                  <a:srgbClr val="FF0000"/>
                </a:solidFill>
              </a:rPr>
              <a:t>specifier</a:t>
            </a:r>
            <a:r>
              <a:rPr lang="en-US" sz="3900" i="1" dirty="0" smtClean="0">
                <a:solidFill>
                  <a:srgbClr val="FF0000"/>
                </a:solidFill>
              </a:rPr>
              <a:t> base-class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Access </a:t>
            </a:r>
            <a:r>
              <a:rPr lang="en-US" dirty="0" err="1" smtClean="0"/>
              <a:t>specifier</a:t>
            </a:r>
            <a:r>
              <a:rPr lang="en-US" dirty="0" smtClean="0"/>
              <a:t> may be public, private or protected.</a:t>
            </a:r>
          </a:p>
          <a:p>
            <a:pPr lvl="1"/>
            <a:r>
              <a:rPr lang="en-US" dirty="0" smtClean="0"/>
              <a:t>Colon indicates that the derived class name is derived from base class name.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Access specifiers used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154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Public: </a:t>
            </a:r>
          </a:p>
          <a:p>
            <a:pPr lvl="1"/>
            <a:r>
              <a:rPr lang="en-US" dirty="0" smtClean="0"/>
              <a:t>Public members of a class are accessed by member functions of its class itself and member functions of its derived classes.</a:t>
            </a:r>
          </a:p>
          <a:p>
            <a:r>
              <a:rPr lang="en-US" dirty="0" smtClean="0"/>
              <a:t>Private: </a:t>
            </a:r>
          </a:p>
          <a:p>
            <a:pPr lvl="1"/>
            <a:r>
              <a:rPr lang="en-US" dirty="0" smtClean="0"/>
              <a:t>Private members of a class are accessed only by the member functions of its class in which these are declared.</a:t>
            </a:r>
          </a:p>
          <a:p>
            <a:pPr lvl="1"/>
            <a:r>
              <a:rPr lang="en-US" dirty="0" smtClean="0"/>
              <a:t> other class members can not access private members of a class.</a:t>
            </a:r>
          </a:p>
          <a:p>
            <a:r>
              <a:rPr lang="en-US" dirty="0" smtClean="0"/>
              <a:t>Protected: </a:t>
            </a:r>
          </a:p>
          <a:p>
            <a:pPr lvl="1"/>
            <a:r>
              <a:rPr lang="en-US" dirty="0" smtClean="0"/>
              <a:t>Protected members are accessed by member functions within its class and any class immediately derived from it. </a:t>
            </a:r>
          </a:p>
          <a:p>
            <a:pPr lvl="1"/>
            <a:r>
              <a:rPr lang="en-US" dirty="0" smtClean="0"/>
              <a:t>It cannot be accessed by the functions out side these two classes.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 of Inheritance</a:t>
            </a:r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676400" y="1524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 of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Private Mode:</a:t>
            </a:r>
          </a:p>
          <a:p>
            <a:pPr lvl="1"/>
            <a:r>
              <a:rPr lang="en-US" dirty="0" smtClean="0"/>
              <a:t>When a base class is </a:t>
            </a:r>
            <a:r>
              <a:rPr lang="en-US" dirty="0" smtClean="0">
                <a:solidFill>
                  <a:srgbClr val="00B0F0"/>
                </a:solidFill>
              </a:rPr>
              <a:t>privately</a:t>
            </a:r>
            <a:r>
              <a:rPr lang="en-US" dirty="0" smtClean="0"/>
              <a:t> inherited by the derived class, then</a:t>
            </a:r>
          </a:p>
          <a:p>
            <a:pPr lvl="1"/>
            <a:r>
              <a:rPr lang="en-US" dirty="0" smtClean="0"/>
              <a:t>Public and protected members of the base class become </a:t>
            </a:r>
            <a:r>
              <a:rPr lang="en-US" dirty="0" smtClean="0">
                <a:solidFill>
                  <a:srgbClr val="00B0F0"/>
                </a:solidFill>
              </a:rPr>
              <a:t>private members </a:t>
            </a:r>
            <a:r>
              <a:rPr lang="en-US" dirty="0" smtClean="0"/>
              <a:t>of the derived class and therefore they can be accessed only by member functions of derived class. </a:t>
            </a:r>
          </a:p>
          <a:p>
            <a:pPr lvl="1"/>
            <a:r>
              <a:rPr lang="en-US" dirty="0" smtClean="0"/>
              <a:t>They are inaccessible to the objects of the derived class</a:t>
            </a:r>
          </a:p>
          <a:p>
            <a:pPr lvl="1"/>
            <a:r>
              <a:rPr lang="en-US" dirty="0" smtClean="0"/>
              <a:t>Private members of the base class are not inherited.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534400" cy="4876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Public Mode:</a:t>
            </a:r>
          </a:p>
          <a:p>
            <a:pPr lvl="1" algn="just"/>
            <a:r>
              <a:rPr lang="en-US" dirty="0" smtClean="0"/>
              <a:t>When a base class is </a:t>
            </a:r>
            <a:r>
              <a:rPr lang="en-US" dirty="0" smtClean="0">
                <a:solidFill>
                  <a:srgbClr val="00B0F0"/>
                </a:solidFill>
              </a:rPr>
              <a:t>publically inherited</a:t>
            </a:r>
            <a:r>
              <a:rPr lang="en-US" dirty="0" smtClean="0"/>
              <a:t>, then</a:t>
            </a:r>
          </a:p>
          <a:p>
            <a:pPr lvl="1" algn="just"/>
            <a:r>
              <a:rPr lang="en-US" dirty="0" smtClean="0">
                <a:solidFill>
                  <a:srgbClr val="00B0F0"/>
                </a:solidFill>
              </a:rPr>
              <a:t>Public members </a:t>
            </a:r>
            <a:r>
              <a:rPr lang="en-US" dirty="0" smtClean="0"/>
              <a:t>of the base class become public members of the derived class. </a:t>
            </a:r>
          </a:p>
          <a:p>
            <a:pPr lvl="1" algn="just"/>
            <a:r>
              <a:rPr lang="en-US" dirty="0" smtClean="0"/>
              <a:t>Protected members of base class become protected members of derived class.</a:t>
            </a:r>
          </a:p>
          <a:p>
            <a:pPr lvl="1" algn="just"/>
            <a:r>
              <a:rPr lang="en-US" dirty="0" smtClean="0"/>
              <a:t>Therefore  they are accessible to the objects of the derived class.</a:t>
            </a:r>
          </a:p>
          <a:p>
            <a:pPr lvl="1" algn="just"/>
            <a:r>
              <a:rPr lang="en-US" dirty="0" smtClean="0"/>
              <a:t>Private members are not inherited.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Protected Mode: </a:t>
            </a:r>
          </a:p>
          <a:p>
            <a:pPr lvl="1"/>
            <a:r>
              <a:rPr lang="en-US" dirty="0" smtClean="0"/>
              <a:t>When a base class is </a:t>
            </a:r>
            <a:r>
              <a:rPr lang="en-US" dirty="0" smtClean="0">
                <a:solidFill>
                  <a:srgbClr val="00B0F0"/>
                </a:solidFill>
              </a:rPr>
              <a:t>inherited in protected mode</a:t>
            </a:r>
            <a:r>
              <a:rPr lang="en-US" dirty="0" smtClean="0"/>
              <a:t>, then</a:t>
            </a:r>
          </a:p>
          <a:p>
            <a:pPr lvl="1"/>
            <a:r>
              <a:rPr lang="en-US" dirty="0" smtClean="0"/>
              <a:t>Public and protected members of base class become  protected members in the derived class too and therefore they are accessible by the members functions of derived class.</a:t>
            </a:r>
          </a:p>
          <a:p>
            <a:pPr lvl="1"/>
            <a:r>
              <a:rPr lang="en-US" dirty="0" smtClean="0"/>
              <a:t>A private member is not inherited.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Types of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40386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It is of 5 types</a:t>
            </a:r>
          </a:p>
          <a:p>
            <a:pPr lvl="1"/>
            <a:r>
              <a:rPr lang="en-US" sz="2400" dirty="0" smtClean="0"/>
              <a:t>Single level inheritance</a:t>
            </a:r>
          </a:p>
          <a:p>
            <a:pPr lvl="1"/>
            <a:r>
              <a:rPr lang="en-US" sz="2400" dirty="0" smtClean="0"/>
              <a:t>Multilevel Inheritance</a:t>
            </a:r>
          </a:p>
          <a:p>
            <a:pPr lvl="1"/>
            <a:r>
              <a:rPr lang="en-US" sz="2400" dirty="0" smtClean="0"/>
              <a:t>Multiple Inheritance</a:t>
            </a:r>
          </a:p>
          <a:p>
            <a:pPr lvl="1"/>
            <a:r>
              <a:rPr lang="en-US" sz="2400" dirty="0" smtClean="0"/>
              <a:t>Hierarchical Inheritance</a:t>
            </a:r>
          </a:p>
          <a:p>
            <a:pPr lvl="1"/>
            <a:r>
              <a:rPr lang="en-US" sz="2400" dirty="0" smtClean="0"/>
              <a:t>Hybrid Inheritance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endParaRPr lang="en-US" sz="24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1981200"/>
            <a:ext cx="4899991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1318</TotalTime>
  <Words>505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Inheritance in C++</vt:lpstr>
      <vt:lpstr>What is Inheritance?</vt:lpstr>
      <vt:lpstr>Slide 3</vt:lpstr>
      <vt:lpstr>Access specifiers used in C++</vt:lpstr>
      <vt:lpstr>Modes of Inheritance</vt:lpstr>
      <vt:lpstr>Modes of Inheritance</vt:lpstr>
      <vt:lpstr>Slide 7</vt:lpstr>
      <vt:lpstr>Slide 8</vt:lpstr>
      <vt:lpstr>Types of Inheritance</vt:lpstr>
      <vt:lpstr>Single level Inheritance</vt:lpstr>
      <vt:lpstr>Multilevel Inheritance</vt:lpstr>
      <vt:lpstr>Multiple inheritance</vt:lpstr>
      <vt:lpstr>Hierarchical Inheritance</vt:lpstr>
      <vt:lpstr>Hybrid Inheritance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Inheritance in C++</dc:title>
  <dc:creator>Santosh Sharma</dc:creator>
  <cp:lastModifiedBy>user</cp:lastModifiedBy>
  <cp:revision>124</cp:revision>
  <dcterms:created xsi:type="dcterms:W3CDTF">2006-08-16T00:00:00Z</dcterms:created>
  <dcterms:modified xsi:type="dcterms:W3CDTF">2022-04-29T05:21:08Z</dcterms:modified>
</cp:coreProperties>
</file>