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MARINE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Novel medicinal agents from marine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COMPILED BY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 NISHA SHARMA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Marine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Oceans cover more than 70% of the earth’s surface  with over 200,000 invertebrates and algal species.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Commonly used Drugs obtained from marine organisms which are being used are shark &amp; cod-liver oils, sodium alginate, agar-agar, and chitin etc.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048000"/>
          <a:ext cx="8153400" cy="36404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81400"/>
                <a:gridCol w="4572000"/>
              </a:tblGrid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Antibiotic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compunds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Cycloeudesmol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variabilin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Ircinin-1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Anti inflammatory &amp; anti spasmodic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Manoalide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Tetrado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toxin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Antimicrobial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Holotoxin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ABC, Tholepin,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eunicin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acanthelin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Cardiovascular active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Anthopleurins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Laminine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Eptatretin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saxitoxin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spongosine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eledosin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ATX-II,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Autonomium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Anti cancer (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-c,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crassin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acetate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simularin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Marine toxins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compds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Ciguatoxin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Palytoxin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Saxitoxin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Brevetoxin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Miscellaneous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compd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Kainic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acid,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Domoic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acid,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Aplysinopsin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ANTIBIOTICS COMPOUNDS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762000"/>
          <a:ext cx="8458200" cy="25494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29100"/>
                <a:gridCol w="4229100"/>
              </a:tblGrid>
              <a:tr h="43977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Antibiotic Substance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58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Marine bacterium, Pseudomonas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bromutilis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2, 4 -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Dibromo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- 6 - (3, 4, 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tribromopyrrole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  2 -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) phenol </a:t>
                      </a:r>
                    </a:p>
                  </a:txBody>
                  <a:tcPr/>
                </a:tc>
              </a:tr>
              <a:tr h="3679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Chondria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oppositiclada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Cycloeudesmol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4615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Sponge,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Ircinia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strobilina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Ircinia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oros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Variabilin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Ircinin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– 1 </a:t>
                      </a:r>
                    </a:p>
                  </a:txBody>
                  <a:tcPr/>
                </a:tc>
              </a:tr>
              <a:tr h="5958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Sponge,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Verongia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archery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3, 5 -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dibromo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- 4 -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hydroxy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benzene-1 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acetamide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ANTI INFLAMMATORY COMPOUNDS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14400"/>
          <a:ext cx="8686799" cy="50587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9865"/>
                <a:gridCol w="2763981"/>
                <a:gridCol w="2842953"/>
              </a:tblGrid>
              <a:tr h="5954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Anti inflammatory Substance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MOA/ uses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0656">
                <a:tc>
                  <a:txBody>
                    <a:bodyPr/>
                    <a:lstStyle/>
                    <a:p>
                      <a:r>
                        <a:rPr lang="sv-SE" dirty="0" smtClean="0">
                          <a:latin typeface="Times New Roman" pitchFamily="18" charset="0"/>
                          <a:cs typeface="Times New Roman" pitchFamily="18" charset="0"/>
                        </a:rPr>
                        <a:t>Luffariella variabilis</a:t>
                      </a:r>
                      <a:r>
                        <a:rPr lang="sv-S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(sponge)</a:t>
                      </a:r>
                      <a:endParaRPr lang="sv-S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Manoalide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(analgesic also)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 acts by direct  inactivation of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phospholipase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A2enzyme present in some neurotoxins and also has  a role in synthesis of prostaglandins</a:t>
                      </a:r>
                    </a:p>
                  </a:txBody>
                  <a:tcPr/>
                </a:tc>
              </a:tr>
              <a:tr h="57821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Phyllospongia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dendyi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; sponge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dendalone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3hydroxy butyrate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Antiinflammatroy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953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soft coral,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Sinularia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flexibilis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flexibilide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54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Brown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Caulocystis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cephalornithos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6-n-tridecyl salicylic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543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Flustra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foliaceae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a Swedish marine moss.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Flustramine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A&amp;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Muscle relaxant</a:t>
                      </a:r>
                    </a:p>
                  </a:txBody>
                  <a:tcPr/>
                </a:tc>
              </a:tr>
              <a:tr h="5954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liver and ovaries of puffer fishes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Tetradotoxin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strong antispasmodic.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ANTI MICROBIAL  COMPOUNDS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14401"/>
          <a:ext cx="8686800" cy="52804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22914"/>
                <a:gridCol w="4963886"/>
              </a:tblGrid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ANTIMICROBIAL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84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Sea cucumber,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Stichopus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japonicus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Holotoxin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A, B and C (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steroida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glycoside)  antifungal in nature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Zonarol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iso-zonarol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Brown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Dictyopteris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zonaroides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Tetrabromoheptanone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63691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Bonnemaisonia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hemifera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Four isomers of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polyhalo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butene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- 2 - one  and seven isomers of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polythaloacetones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Asparogopsis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taxiformis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Aeroplysinin-1 (+)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Sponge,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Verongia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aerophoba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Aeroplysinin-1 (-)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Sponge,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Agelas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oroides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2 -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cyano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- 4, 5 –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dibromo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pyrrole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63691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Laurencia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pacifica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and L.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filformis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Prepacifenol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Annelida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Thelepsus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setosus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Tholpin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Sea hare,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Aplysia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californica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Debromolaurenterol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Gorgonian corals,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Eunicia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mammosa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Eunicin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639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Acanthella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acuta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Acanthelin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-1 (active against  Mycobacterium)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CARDIOVASCULAR ACTIVE SUBSTANCES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685800"/>
          <a:ext cx="8686800" cy="59430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1000"/>
                <a:gridCol w="4495800"/>
              </a:tblGrid>
              <a:tr h="37113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Compounds </a:t>
                      </a:r>
                      <a:endParaRPr lang="en-US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829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peptides obtained from coelenterates</a:t>
                      </a:r>
                    </a:p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Anthropleura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xanthogrammica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elegantissima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Anthopleurins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(AP - A and AP - B);</a:t>
                      </a:r>
                    </a:p>
                    <a:p>
                      <a:endParaRPr lang="en-US" sz="19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type C (AP – C)</a:t>
                      </a:r>
                    </a:p>
                  </a:txBody>
                  <a:tcPr/>
                </a:tc>
              </a:tr>
              <a:tr h="649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aneural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bronchial hearts of pacific hogfish viz.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Eptatretus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stoutii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Eptatretin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marine algae,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Laminaria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angustata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Laminine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48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Octopus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macropus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O.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vulgaris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Eledone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moschata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D (–)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Octopamine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334"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Saxidomus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giganteus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and California mussel,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Mytilus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californianus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Saxitoxin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13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sea anemones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ATX – II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(POLYPEPTIDE)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644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Sea cucumbers,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Holothuroidae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Holothurins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triterpenoids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moiety)</a:t>
                      </a:r>
                    </a:p>
                  </a:txBody>
                  <a:tcPr/>
                </a:tc>
              </a:tr>
              <a:tr h="380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star fishes of family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Asteroidae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asterosaponins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(steroidal </a:t>
                      </a:r>
                      <a:r>
                        <a:rPr lang="en-US" sz="19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aglycone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13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Caribbean sponge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Crypotethia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crypta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Spongosine</a:t>
                      </a:r>
                      <a:r>
                        <a:rPr lang="en-US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(nucleoside)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948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posterior salivary glands of  cephalopod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Eledone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moschata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Eledosin</a:t>
                      </a:r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ANTICANCER SUBSTANCES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685800"/>
          <a:ext cx="8686800" cy="5699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6200"/>
                <a:gridCol w="4800600"/>
              </a:tblGrid>
              <a:tr h="3863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Compounds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787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Caribbean sponges: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spongosine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and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spongouridine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–C: 1 - α - D 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arabinofuranosyl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cytosine or cytosine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arabinoside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Used in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acute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myelogenous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leukemia  and human acute leukemia,</a:t>
                      </a:r>
                    </a:p>
                  </a:txBody>
                  <a:tcPr/>
                </a:tc>
              </a:tr>
              <a:tr h="68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Caribbean gorgonian,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Pseudoplexaura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porosa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(soft corals)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Crassin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acetate  cyclic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diterpene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human leukemic and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HeLa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cells in-vitro. </a:t>
                      </a:r>
                    </a:p>
                  </a:txBody>
                  <a:tcPr/>
                </a:tc>
              </a:tr>
              <a:tr h="68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Soft coral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Sinularia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flexibilis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simularin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dihydrosimularin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and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simulariolide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Gorgonian coral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Asperdiol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51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Aplidium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species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geranyl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hydroquinone 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to leukemia and mammary  carcinoma)</a:t>
                      </a:r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Sea hare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Aplysia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angasi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aplysistatin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antileukemic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</a:tr>
              <a:tr h="3863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Sponge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Haliclona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viridis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halitoxin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antitumour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</a:tr>
              <a:tr h="68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Algae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Lyngbya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majuscula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Sea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sqirt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Ecteinascidia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turbinata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majusculamine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- C (inhibitor of X - 5563 myeloma)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4270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MARINE TOXINS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685800"/>
          <a:ext cx="8686800" cy="55844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9504"/>
                <a:gridCol w="1861457"/>
                <a:gridCol w="4265839"/>
              </a:tblGrid>
              <a:tr h="63201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Compounds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Effects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958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Gonyaulax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catenella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G.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tamarensis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saxitoxin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depolarises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membranes, permeability  alteration to Na+ 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Haliclona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rubens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holotoxin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potent neuromuscular blocker </a:t>
                      </a:r>
                    </a:p>
                  </a:txBody>
                  <a:tcPr/>
                </a:tc>
              </a:tr>
              <a:tr h="616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Gambier discus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toxicus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maitotoxin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stimulates calcium channels in insect skeletal  muscles </a:t>
                      </a:r>
                    </a:p>
                  </a:txBody>
                  <a:tcPr/>
                </a:tc>
              </a:tr>
              <a:tr h="35722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Palythoa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palytoxin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most potent coronary vasoconstrictor </a:t>
                      </a:r>
                    </a:p>
                  </a:txBody>
                  <a:tcPr/>
                </a:tc>
              </a:tr>
              <a:tr h="61621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Lophogorgia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rigida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lophotoxin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neuromuscular blocker </a:t>
                      </a:r>
                    </a:p>
                  </a:txBody>
                  <a:tcPr/>
                </a:tc>
              </a:tr>
              <a:tr h="35722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Ptychodiscus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brews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brevetoxin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positive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inotropic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arrhythmogenic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57228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Gambier discus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toxicus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ciguatoxin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respiratory depression and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bradycardia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616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Babylonia japonica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neosurugatoxin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potent blocker of sympathetic ganglia and a  specific blocker of nicotinic Ach receptors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3508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MISCELLLANEOUS COMPOUNDS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457201"/>
          <a:ext cx="8686800" cy="61814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9504"/>
                <a:gridCol w="1861457"/>
                <a:gridCol w="4265839"/>
              </a:tblGrid>
              <a:tr h="629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Organism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Compounds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Effects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344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algae: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Digenea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simplex 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Kainic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potent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convulsant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antiascariatic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activity.</a:t>
                      </a:r>
                    </a:p>
                  </a:txBody>
                  <a:tcPr/>
                </a:tc>
              </a:tr>
              <a:tr h="699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red algae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Chondria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armata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domoic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acid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 against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ascaris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and pinworm. </a:t>
                      </a:r>
                    </a:p>
                  </a:txBody>
                  <a:tcPr/>
                </a:tc>
              </a:tr>
              <a:tr h="1003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marine annelid,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Lumbriconeris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heteropoda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nereistoxin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insecticide due to its ganglion blocking effects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6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Sponge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Didemnins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A, B and 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against Herpes simplex type-2 virus in  mice</a:t>
                      </a:r>
                    </a:p>
                  </a:txBody>
                  <a:tcPr/>
                </a:tc>
              </a:tr>
              <a:tr h="6996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Sponge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Aadenine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arabinoside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Herpes encephalitis. </a:t>
                      </a:r>
                    </a:p>
                  </a:txBody>
                  <a:tcPr/>
                </a:tc>
              </a:tr>
              <a:tr h="100391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yellow sponge,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Verongia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spengeli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aplysinopsin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antidepressant action in  animals,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activity. 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69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Eucheuma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Chondrus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and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Gigartina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carrageenan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anticoagulant agent.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804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MARINE  Novel medicinal agents from marine sources</vt:lpstr>
      <vt:lpstr>Marine drugs</vt:lpstr>
      <vt:lpstr>ANTIBIOTICS COMPOUNDS </vt:lpstr>
      <vt:lpstr>ANTI INFLAMMATORY COMPOUNDS </vt:lpstr>
      <vt:lpstr>ANTI MICROBIAL  COMPOUNDS </vt:lpstr>
      <vt:lpstr>CARDIOVASCULAR ACTIVE SUBSTANCES </vt:lpstr>
      <vt:lpstr>ANTICANCER SUBSTANCES </vt:lpstr>
      <vt:lpstr>MARINE TOXINS </vt:lpstr>
      <vt:lpstr>MISCELLLANEOUS COMPOUNDS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 Novel medicinal agents from marine sources</dc:title>
  <dc:creator>admin</dc:creator>
  <cp:lastModifiedBy>admin</cp:lastModifiedBy>
  <cp:revision>18</cp:revision>
  <dcterms:created xsi:type="dcterms:W3CDTF">2006-08-16T00:00:00Z</dcterms:created>
  <dcterms:modified xsi:type="dcterms:W3CDTF">2020-04-25T16:18:15Z</dcterms:modified>
</cp:coreProperties>
</file>