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5/31/2022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5/31/2022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76FF-42E5-4808-BB4E-A37FC04320EE}"/>
              </a:ext>
            </a:extLst>
          </p:cNvPr>
          <p:cNvSpPr>
            <a:spLocks noGrp="1"/>
          </p:cNvSpPr>
          <p:nvPr>
            <p:ph type="ctrTitle"/>
          </p:nvPr>
        </p:nvSpPr>
        <p:spPr>
          <a:xfrm>
            <a:off x="603504" y="770466"/>
            <a:ext cx="10782300" cy="6006852"/>
          </a:xfrm>
        </p:spPr>
        <p:txBody>
          <a:bodyPr/>
          <a:lstStyle/>
          <a:p>
            <a:r>
              <a:rPr lang="en-IN" sz="2000" b="1" u="sng" dirty="0"/>
              <a:t>Profit Maximisation VS  Wealth Maximisation</a:t>
            </a:r>
            <a:br>
              <a:rPr lang="en-IN" sz="2000" b="1" u="sng" dirty="0"/>
            </a:br>
            <a:br>
              <a:rPr lang="en-IN" sz="2000" b="1" u="sng" dirty="0"/>
            </a:br>
            <a:r>
              <a:rPr lang="en-IN" sz="2000" dirty="0"/>
              <a:t>Should the goal of financial institution be profit maximisation or wealth maximisation . There are certain objections against profit maximisation , they are as follows –</a:t>
            </a:r>
            <a:br>
              <a:rPr lang="en-IN" sz="2000" dirty="0"/>
            </a:br>
            <a:br>
              <a:rPr lang="en-IN" sz="2000" dirty="0"/>
            </a:br>
            <a:r>
              <a:rPr lang="en-IN" sz="2000" dirty="0"/>
              <a:t>1. It does not specify the time of expected return .</a:t>
            </a:r>
            <a:br>
              <a:rPr lang="en-IN" sz="2000" dirty="0"/>
            </a:br>
            <a:r>
              <a:rPr lang="en-IN" sz="2000" dirty="0"/>
              <a:t>2. It does not take into consideration , the uncertainty of future earnings.</a:t>
            </a:r>
            <a:br>
              <a:rPr lang="en-IN" sz="2000" dirty="0"/>
            </a:br>
            <a:r>
              <a:rPr lang="en-IN" sz="2000" dirty="0"/>
              <a:t>3. It doesn’t consider the effect of dividend policy in the market price of share.</a:t>
            </a:r>
            <a:br>
              <a:rPr lang="en-IN" sz="2000" dirty="0"/>
            </a:br>
            <a:r>
              <a:rPr lang="en-IN" sz="2000" dirty="0"/>
              <a:t>4. It doesn’t consider the interest of consumer workers and the society.</a:t>
            </a:r>
            <a:br>
              <a:rPr lang="en-IN" sz="2000" dirty="0"/>
            </a:br>
            <a:r>
              <a:rPr lang="en-IN" sz="2000" dirty="0"/>
              <a:t>5. It doesn’t differentiate between the short-term and long –term  profits.</a:t>
            </a:r>
            <a:br>
              <a:rPr lang="en-IN" sz="2000" dirty="0"/>
            </a:br>
            <a:br>
              <a:rPr lang="en-IN" sz="2000" dirty="0"/>
            </a:br>
            <a:r>
              <a:rPr lang="en-IN" sz="2000" dirty="0"/>
              <a:t>According to Prof. Solomon  of Stanford University , profit and profitability are two different things . Maximisation of profit with the sense of maximising the wealth , accruing to share holders , is clearly an unreal motive . On the contrary , profitability maximisation is the sense of using resources to yield economic values , higher than the joint value of inputs required , is useful objective . The object of profitability accomplished in terms of greater output , than input values . He  has also made it clear that wealth maximisation also maximises the accomplishment of other operating objectives such as maximising the sales or size , growth of market share or maximising the chances of company’s survival and improving the investors’ and managers’  peace of mind.</a:t>
            </a:r>
            <a:br>
              <a:rPr lang="en-IN" sz="2000" dirty="0"/>
            </a:br>
            <a:br>
              <a:rPr lang="en-IN" sz="2000" dirty="0"/>
            </a:br>
            <a:r>
              <a:rPr lang="en-IN" sz="2000" b="1" u="sng" dirty="0"/>
              <a:t>Sources Of Finance </a:t>
            </a:r>
            <a:br>
              <a:rPr lang="en-IN" sz="2000" b="1" u="sng" dirty="0"/>
            </a:br>
            <a:r>
              <a:rPr lang="en-IN" sz="2000" dirty="0"/>
              <a:t>The sources of raising finance are called source of finance .The term ”sources”  implies the agencies from which funds are procured . The sources of raising finance can be brought into following categories on the basis of the period for which funds are required –</a:t>
            </a:r>
            <a:br>
              <a:rPr lang="en-IN" sz="2000" dirty="0"/>
            </a:br>
            <a:br>
              <a:rPr lang="en-IN" sz="2000" dirty="0"/>
            </a:br>
            <a:r>
              <a:rPr lang="en-IN" sz="2000" dirty="0"/>
              <a:t>1. Long-term finance </a:t>
            </a:r>
            <a:br>
              <a:rPr lang="en-IN" sz="2000" dirty="0"/>
            </a:br>
            <a:r>
              <a:rPr lang="en-IN" sz="2000" dirty="0"/>
              <a:t>2. Short –term  finance</a:t>
            </a:r>
            <a:br>
              <a:rPr lang="en-IN" sz="2000" dirty="0"/>
            </a:br>
            <a:r>
              <a:rPr lang="en-IN" sz="2000" dirty="0"/>
              <a:t>3. </a:t>
            </a:r>
            <a:r>
              <a:rPr lang="en-IN" sz="2000"/>
              <a:t>Short-term finance </a:t>
            </a:r>
            <a:endParaRPr lang="en-IN" sz="2000" dirty="0"/>
          </a:p>
        </p:txBody>
      </p:sp>
      <p:sp>
        <p:nvSpPr>
          <p:cNvPr id="3" name="Subtitle 2">
            <a:extLst>
              <a:ext uri="{FF2B5EF4-FFF2-40B4-BE49-F238E27FC236}">
                <a16:creationId xmlns:a16="http://schemas.microsoft.com/office/drawing/2014/main" id="{FB578902-F5CE-4462-BAFF-3B698AEC1D3A}"/>
              </a:ext>
            </a:extLst>
          </p:cNvPr>
          <p:cNvSpPr>
            <a:spLocks noGrp="1"/>
          </p:cNvSpPr>
          <p:nvPr>
            <p:ph type="subTitle" idx="1"/>
          </p:nvPr>
        </p:nvSpPr>
        <p:spPr>
          <a:xfrm flipV="1">
            <a:off x="667512" y="7637928"/>
            <a:ext cx="9228201" cy="161365"/>
          </a:xfrm>
        </p:spPr>
        <p:txBody>
          <a:bodyPr>
            <a:normAutofit fontScale="25000" lnSpcReduction="20000"/>
          </a:bodyPr>
          <a:lstStyle/>
          <a:p>
            <a:endParaRPr lang="en-IN" dirty="0"/>
          </a:p>
        </p:txBody>
      </p:sp>
    </p:spTree>
    <p:extLst>
      <p:ext uri="{BB962C8B-B14F-4D97-AF65-F5344CB8AC3E}">
        <p14:creationId xmlns:p14="http://schemas.microsoft.com/office/powerpoint/2010/main" val="14116364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317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 Light</vt:lpstr>
      <vt:lpstr>Metropolitan</vt:lpstr>
      <vt:lpstr>Profit Maximisation VS  Wealth Maximisation  Should the goal of financial institution be profit maximisation or wealth maximisation . There are certain objections against profit maximisation , they are as follows –  1. It does not specify the time of expected return . 2. It does not take into consideration , the uncertainty of future earnings. 3. It doesn’t consider the effect of dividend policy in the market price of share. 4. It doesn’t consider the interest of consumer workers and the society. 5. It doesn’t differentiate between the short-term and long –term  profits.  According to Prof. Solomon  of Stanford University , profit and profitability are two different things . Maximisation of profit with the sense of maximising the wealth , accruing to share holders , is clearly an unreal motive . On the contrary , profitability maximisation is the sense of using resources to yield economic values , higher than the joint value of inputs required , is useful objective . The object of profitability accomplished in terms of greater output , than input values . He  has also made it clear that wealth maximisation also maximises the accomplishment of other operating objectives such as maximising the sales or size , growth of market share or maximising the chances of company’s survival and improving the investors’ and managers’  peace of mind.  Sources Of Finance  The sources of raising finance are called source of finance .The term ”sources”  implies the agencies from which funds are procured . The sources of raising finance can be brought into following categories on the basis of the period for which funds are required –  1. Long-term finance  2. Short –term  finance 3. Short-term finance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Maximisation VS  Wealth Maximisation  Should the goal of financial institution be profit maximisation or wealth maximisation . There are certain objections against profit maximisation , they are as follows –  1. It does not specify the time of expected return . 2. It does not take into consideration , the uncertainty of future earnings. 3. It doesn’t consider the effect of dividend policy in the market price of share. 4. It doesn’t consider the interest of consumer workers and the society. 5. It doesn’t differentiate between the short-term and long –term  profits.  According to Prof. Solomon  of Stanford University , profit and profitability are two different things . Maximisation of profit with the sense of maximising the wealth , accruing to share holders , is clearly an unreal motive . On the contrary , profitability maximisation is the sense of using resources to yield economic values , higher than the joint value of inputs required , is useful objective . The object of profitability accomplished in terms of greater output , than input values . He  has also made it clear that wealth maximisation also maximises the accomplishment of other operating objectives such as maximising the sales or size , growth of market share or maximising the chances of company’s survival and improving the investors’ and managers’  peace of mind.  Sources Of Finance  The sources of raising finance are called source of finance .The term ”sources”  implies the agencies from which funds are procured . The sources of raising finance can be brought into following categories on the basis of the period for which funds are required –  1. Long-term finance  2. Short –term  finance 3. Short-term finance </dc:title>
  <dc:creator>Ritika Yadav</dc:creator>
  <cp:lastModifiedBy>Ritika Yadav</cp:lastModifiedBy>
  <cp:revision>1</cp:revision>
  <dcterms:created xsi:type="dcterms:W3CDTF">2022-05-31T09:39:48Z</dcterms:created>
  <dcterms:modified xsi:type="dcterms:W3CDTF">2022-05-31T09:40:44Z</dcterms:modified>
</cp:coreProperties>
</file>