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65" r:id="rId4"/>
    <p:sldId id="257" r:id="rId5"/>
    <p:sldId id="258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E4D1B3-E675-453F-A1E0-8C57F4C06006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4C1AD5-046D-4363-A78F-A910BFCF8E1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Relational algebra is a procedural query language that consist of a set of operation that take one or two relations as input and result into a new relation as an output.</a:t>
            </a:r>
          </a:p>
          <a:p>
            <a:pPr>
              <a:buNone/>
            </a:pPr>
            <a:r>
              <a:rPr lang="en-US" i="1" dirty="0" smtClean="0"/>
              <a:t> </a:t>
            </a:r>
          </a:p>
          <a:p>
            <a:r>
              <a:rPr lang="en-US" i="1" dirty="0" smtClean="0"/>
              <a:t>In other words, relational algebra is a collection of operations to manipulate relation.</a:t>
            </a:r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RELATIONAL ALGEBRA</a:t>
            </a:r>
            <a:endParaRPr lang="en-US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371600"/>
            <a:ext cx="8077200" cy="49529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sng" dirty="0" smtClean="0"/>
              <a:t>Relational algebra </a:t>
            </a:r>
            <a:r>
              <a:rPr lang="en-US" b="0" i="1" u="sng" dirty="0" err="1" smtClean="0"/>
              <a:t>opertions</a:t>
            </a:r>
            <a:r>
              <a:rPr lang="en-US" b="0" i="1" u="sng" dirty="0" smtClean="0"/>
              <a:t>:</a:t>
            </a:r>
            <a:endParaRPr lang="en-US" b="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Relational algebra is divided into two types of operations: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257800"/>
          </a:xfrm>
        </p:spPr>
        <p:txBody>
          <a:bodyPr>
            <a:normAutofit/>
          </a:bodyPr>
          <a:lstStyle/>
          <a:p>
            <a:r>
              <a:rPr lang="en-US" u="sng" dirty="0" smtClean="0"/>
              <a:t>Unary operations</a:t>
            </a:r>
            <a:r>
              <a:rPr lang="en-US" i="1" dirty="0" smtClean="0"/>
              <a:t>: The operations operating on single relations are known as unary relation.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200" dirty="0" smtClean="0"/>
              <a:t>Select operation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200" dirty="0" smtClean="0"/>
              <a:t>Project operation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200" dirty="0" smtClean="0"/>
              <a:t>Rename operation</a:t>
            </a:r>
          </a:p>
          <a:p>
            <a:r>
              <a:rPr lang="en-US" u="sng" dirty="0" smtClean="0"/>
              <a:t>Binary operations</a:t>
            </a:r>
            <a:r>
              <a:rPr lang="en-US" dirty="0" smtClean="0"/>
              <a:t>: </a:t>
            </a:r>
            <a:r>
              <a:rPr lang="en-US" i="1" dirty="0" smtClean="0"/>
              <a:t>The operations operating on two or more than two relations are known as binary relation.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i="1" dirty="0" smtClean="0"/>
              <a:t>Union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i="1" dirty="0" smtClean="0"/>
              <a:t>Cartesian product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i="1" dirty="0" smtClean="0"/>
              <a:t>Set difference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i="1" dirty="0" smtClean="0"/>
              <a:t>Intersection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i="1" dirty="0" smtClean="0"/>
              <a:t>Join 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Select operation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select operation retrieves all tuples from a relation that satisfy a specific condition and also be considered as a filter that display only those tuples that satisfy a given condition.</a:t>
            </a:r>
          </a:p>
          <a:p>
            <a:r>
              <a:rPr lang="en-US" i="1" dirty="0" smtClean="0"/>
              <a:t>The select operation can be viewed  as a horizontal subset of a relation.</a:t>
            </a:r>
          </a:p>
          <a:p>
            <a:r>
              <a:rPr lang="en-US" i="1" dirty="0" smtClean="0"/>
              <a:t>The </a:t>
            </a:r>
            <a:r>
              <a:rPr lang="en-US" i="1" dirty="0"/>
              <a:t>G</a:t>
            </a:r>
            <a:r>
              <a:rPr lang="en-US" i="1" dirty="0" smtClean="0"/>
              <a:t>reek letter sigma </a:t>
            </a:r>
            <a:r>
              <a:rPr lang="el-GR" dirty="0" smtClean="0"/>
              <a:t>(σ)</a:t>
            </a:r>
            <a:r>
              <a:rPr lang="en-US" i="1" dirty="0" smtClean="0"/>
              <a:t> used to denote select operation. 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Project operation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project operation is used to select some required attributes from a relation while discarding the other attributes.</a:t>
            </a:r>
          </a:p>
          <a:p>
            <a:r>
              <a:rPr lang="en-US" i="1" dirty="0" smtClean="0"/>
              <a:t>It can be viewed as the vertical subset of a relation.</a:t>
            </a:r>
          </a:p>
          <a:p>
            <a:r>
              <a:rPr lang="en-US" i="1" dirty="0" smtClean="0"/>
              <a:t>The Greek letter ‘</a:t>
            </a:r>
            <a:r>
              <a:rPr lang="el-GR" dirty="0" smtClean="0"/>
              <a:t>π(</a:t>
            </a:r>
            <a:r>
              <a:rPr lang="en-US" dirty="0" smtClean="0"/>
              <a:t>pi)</a:t>
            </a:r>
            <a:r>
              <a:rPr lang="en-US" i="1" dirty="0" smtClean="0"/>
              <a:t>’ can be used as project operator.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u="sng" dirty="0" smtClean="0"/>
              <a:t>Rename operation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When relational algebra operations are performed, the resultant relations are unnamed, hence cannot be used for later reference.</a:t>
            </a:r>
          </a:p>
          <a:p>
            <a:pPr>
              <a:buNone/>
            </a:pPr>
            <a:r>
              <a:rPr lang="en-US" i="1" dirty="0" smtClean="0"/>
              <a:t>In addition, it might be required to apply more operations on the relations obtained from other relation. In such situations, rename operator proves to be useful.</a:t>
            </a:r>
          </a:p>
          <a:p>
            <a:pPr>
              <a:buNone/>
            </a:pPr>
            <a:r>
              <a:rPr lang="en-US" i="1" dirty="0" smtClean="0"/>
              <a:t>The Greek letter “</a:t>
            </a:r>
            <a:r>
              <a:rPr lang="el-GR" dirty="0" smtClean="0"/>
              <a:t> (ρ)</a:t>
            </a:r>
            <a:r>
              <a:rPr lang="en-US" i="1" dirty="0" smtClean="0"/>
              <a:t>rho” is used as rename operator.</a:t>
            </a:r>
          </a:p>
          <a:p>
            <a:pPr>
              <a:buNone/>
            </a:pPr>
            <a:r>
              <a:rPr lang="en-US" i="1" dirty="0" smtClean="0"/>
              <a:t>The rename operator is also known as assignment operator.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Union operation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The union of two sets combine all data i.e., appearing either one or both relation.</a:t>
            </a:r>
          </a:p>
          <a:p>
            <a:pPr>
              <a:buNone/>
            </a:pPr>
            <a:r>
              <a:rPr lang="en-US" i="1" dirty="0" smtClean="0"/>
              <a:t>The set which results from the union must not contain duplicate elements.</a:t>
            </a:r>
          </a:p>
          <a:p>
            <a:pPr>
              <a:buNone/>
            </a:pPr>
            <a:r>
              <a:rPr lang="en-US" dirty="0" smtClean="0"/>
              <a:t> It is denoted by ∪.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Intersection operation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intersection of two sets which contain all elements that are common in both the sets.</a:t>
            </a:r>
          </a:p>
          <a:p>
            <a:pPr>
              <a:buNone/>
            </a:pPr>
            <a:r>
              <a:rPr lang="en-US" dirty="0" smtClean="0"/>
              <a:t>It is denoted by intersection ∩.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Cartesian product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Cartesian product of two relation is the concatenation of tuples belonging to the two relations.</a:t>
            </a:r>
            <a:br>
              <a:rPr lang="en-US" dirty="0" smtClean="0"/>
            </a:br>
            <a:r>
              <a:rPr lang="en-US" dirty="0" smtClean="0"/>
              <a:t>It is denoted by X.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360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Concourse</vt:lpstr>
      <vt:lpstr>Flow</vt:lpstr>
      <vt:lpstr>RELATIONAL ALGEBRA</vt:lpstr>
      <vt:lpstr>Relational algebra opertions:</vt:lpstr>
      <vt:lpstr>Relational algebra is divided into two types of operations:</vt:lpstr>
      <vt:lpstr>Select operation</vt:lpstr>
      <vt:lpstr>Project operation</vt:lpstr>
      <vt:lpstr>Rename operation</vt:lpstr>
      <vt:lpstr>Union operation</vt:lpstr>
      <vt:lpstr>Intersection operation</vt:lpstr>
      <vt:lpstr>Cartesian product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ALGEBRA</dc:title>
  <dc:creator>HP</dc:creator>
  <cp:lastModifiedBy>user</cp:lastModifiedBy>
  <cp:revision>6</cp:revision>
  <dcterms:created xsi:type="dcterms:W3CDTF">2022-05-05T11:56:43Z</dcterms:created>
  <dcterms:modified xsi:type="dcterms:W3CDTF">2023-02-16T05:32:27Z</dcterms:modified>
</cp:coreProperties>
</file>