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5D9F-3156-4041-8ED2-B9ACE9358C87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BC3E-5AB9-4634-9357-3F2AEDFF5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8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5D9F-3156-4041-8ED2-B9ACE9358C87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BC3E-5AB9-4634-9357-3F2AEDFF5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5D9F-3156-4041-8ED2-B9ACE9358C87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BC3E-5AB9-4634-9357-3F2AEDFF5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3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5D9F-3156-4041-8ED2-B9ACE9358C87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BC3E-5AB9-4634-9357-3F2AEDFF5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5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5D9F-3156-4041-8ED2-B9ACE9358C87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BC3E-5AB9-4634-9357-3F2AEDFF5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6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5D9F-3156-4041-8ED2-B9ACE9358C87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BC3E-5AB9-4634-9357-3F2AEDFF5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9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5D9F-3156-4041-8ED2-B9ACE9358C87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BC3E-5AB9-4634-9357-3F2AEDFF5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42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5D9F-3156-4041-8ED2-B9ACE9358C87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BC3E-5AB9-4634-9357-3F2AEDFF5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4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5D9F-3156-4041-8ED2-B9ACE9358C87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BC3E-5AB9-4634-9357-3F2AEDFF5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2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5D9F-3156-4041-8ED2-B9ACE9358C87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BC3E-5AB9-4634-9357-3F2AEDFF5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8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5D9F-3156-4041-8ED2-B9ACE9358C87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BC3E-5AB9-4634-9357-3F2AEDFF5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E5D9F-3156-4041-8ED2-B9ACE9358C87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4BC3E-5AB9-4634-9357-3F2AEDFF5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7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8090" y="0"/>
            <a:ext cx="9144000" cy="80946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ACETIC ACID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7938" y="869815"/>
            <a:ext cx="9144000" cy="55825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COOH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C2 H4 O2;      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60.04 g/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118 0C</a:t>
            </a:r>
          </a:p>
          <a:p>
            <a:pPr algn="l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IUPAC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Ethanoic acid </a:t>
            </a:r>
          </a:p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from both ethanol &amp; methanol</a:t>
            </a:r>
          </a:p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Properties: pungent odor, liquid, sour taste</a:t>
            </a:r>
          </a:p>
          <a:p>
            <a:pPr algn="l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Ethanoic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acid, ethylic acid, vinegar acid, and methane carboxylic acid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COOH. Acetic acid is a byproduct of fermentation, and gives vinegar its characteristic odor. Vinegar is about 4-6% acetic acid in water.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used as a reagent, polar-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-solvent, starting material for the preparation of many acetyl derivatives: (acid chloride/ anhydride/esters) </a:t>
            </a:r>
          </a:p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an acetylating agent, etc.</a:t>
            </a:r>
          </a:p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Glacial acetic acid (GAA) is anhydrous form of acetic acid</a:t>
            </a:r>
          </a:p>
          <a:p>
            <a:pPr algn="l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088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Acetyl salicylic acid (ASPIRIN)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9402"/>
            <a:ext cx="10515600" cy="551859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IUPAC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2-Acetoxybenzoic acid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MF: C9 H 8 O4,    MM:180.158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g/mole ; MP: 135 0C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Aspirin (Prodrug),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known as acetylsalicylic acid, is a medication used to reduce pain, fever, or inflammation. Specific inflammatory conditions which aspirin is used to treat include Kawasaki disease, pericarditis, and rheumatic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fever also used as an anti thrombotic agent in myocardial infarction (Low dose Aspirin)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462" y="1339403"/>
            <a:ext cx="2489983" cy="1764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925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/>
          <a:lstStyle/>
          <a:p>
            <a:r>
              <a:rPr lang="en-US" dirty="0" smtClean="0"/>
              <a:t>             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BENZYL BENZOATE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5008"/>
            <a:ext cx="10515600" cy="490195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 ester of benzyl alcohol and benzoic acid, Oily liquid with aromatic smell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Mf 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M Wt.: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212.248 g·mol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MP: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 °C (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as scabicidal agent (lotion), repellent for ticks, lice/and mosquitoes, as vasodilating agent; organic reagent for synthesis of many other compound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304" y="1886084"/>
            <a:ext cx="3136945" cy="136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694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805" y="-128788"/>
            <a:ext cx="10515600" cy="940158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4. Benzoic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acid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684" y="1397708"/>
            <a:ext cx="1428750" cy="1368693"/>
          </a:xfrm>
        </p:spPr>
      </p:pic>
      <p:sp>
        <p:nvSpPr>
          <p:cNvPr id="5" name="Rectangle 4"/>
          <p:cNvSpPr/>
          <p:nvPr/>
        </p:nvSpPr>
        <p:spPr>
          <a:xfrm>
            <a:off x="2009104" y="2967335"/>
            <a:ext cx="71348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Benzoic acid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is a white (or colorless) solid with the formula C</a:t>
            </a:r>
            <a:r>
              <a:rPr lang="en-US" sz="2000" b="0" i="0" baseline="-25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="0" i="0" baseline="-25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000" b="0" i="0" baseline="-25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H. It is the simplest Aromatic carboxylic acid</a:t>
            </a:r>
          </a:p>
          <a:p>
            <a:r>
              <a:rPr lang="en-US" sz="2000" b="1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IUPAC</a:t>
            </a:r>
            <a:r>
              <a:rPr lang="en-US" sz="2000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Benzene carboxylic acid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MF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;  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122.123 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g/mole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122 °C</a:t>
            </a:r>
            <a:endParaRPr lang="en-US" sz="2000" dirty="0" smtClean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en-US" sz="2000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Food preservative, anti fungal agents; starting material for the synthesis of many organic compounds/ derivatives.</a:t>
            </a:r>
          </a:p>
          <a:p>
            <a:r>
              <a:rPr lang="en-US" sz="2000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as a topical anti septic agents</a:t>
            </a:r>
            <a:endParaRPr lang="en-US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379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182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1. ACETIC ACID</vt:lpstr>
      <vt:lpstr>         2. Acetyl salicylic acid (ASPIRIN)</vt:lpstr>
      <vt:lpstr>                 3. BENZYL BENZOATE</vt:lpstr>
      <vt:lpstr>                        4. Benzoic acid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ACETIC ACID</dc:title>
  <dc:creator>mypc</dc:creator>
  <cp:lastModifiedBy>mypc</cp:lastModifiedBy>
  <cp:revision>6</cp:revision>
  <dcterms:created xsi:type="dcterms:W3CDTF">2022-05-18T20:58:15Z</dcterms:created>
  <dcterms:modified xsi:type="dcterms:W3CDTF">2022-05-18T21:41:01Z</dcterms:modified>
</cp:coreProperties>
</file>