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5" d="100"/>
          <a:sy n="65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3370-6452-462C-863A-751E533D2770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4158-9334-4851-A797-087B6BA7B1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Significance of Protein /Tissue Binding of Drugs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248300"/>
            <a:ext cx="2857520" cy="13239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Kalpana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3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 Interaction and Toxicity.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3010"/>
            <a:ext cx="9144000" cy="175736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 Interaction are significance in case of drugs which are more than 95% bound.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explained from the example given:-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6" y="3143249"/>
          <a:ext cx="8929718" cy="27146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76573"/>
                <a:gridCol w="1627845"/>
                <a:gridCol w="1929519"/>
                <a:gridCol w="2395781"/>
              </a:tblGrid>
              <a:tr h="406918">
                <a:tc>
                  <a:txBody>
                    <a:bodyPr/>
                    <a:lstStyle/>
                    <a:p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Drug A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Drug B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4"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Drug before displacement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Bound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4">
                <a:tc rowSpan="2"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Drug after Displacement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Bound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35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 Increase in free Drug Concentration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5"/>
            <a:ext cx="9144000" cy="1714512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chlorine atom of chloroquine replaced with radio labeled I-131 can be used to visualize-melanomas of eye &amp; disorders of thyroid gland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335757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32" y="2928934"/>
            <a:ext cx="91440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Sustain release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32" y="4214818"/>
            <a:ext cx="9144000" cy="2357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complex of drug protein in the blood act as a reservoir &amp; continuously supply the free drug.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Suramin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sodium-protein binding for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antitrypanosomal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action.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94" y="2428868"/>
            <a:ext cx="50048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Absorption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Systemic Solubility of drug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Distribution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Metabolism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Elimination.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Displacement Interaction and Toxicity.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Diagnosis.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Sustain release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Significance of Protein /Tissue Binding of Drugs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0"/>
            <a:ext cx="9115428" cy="121441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As we know the conventional dosage form follow first order kinetics. So when there is more protein binding then it disturbs the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absorption equilibrium.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Sink condition and the Concentration and Concentration gradient are re-established Which now act as the driving force for further Absorption.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So this Particularly useful in case of Ionized drugs which are transported with difficulty.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Systemic Solubility of drug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147161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Lipoprotein act as vehicle for hydrophobic drugs like steroids, heparin, oil soluble  vitamin.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71876"/>
            <a:ext cx="9144000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32" y="4714884"/>
            <a:ext cx="91440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Plasma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Protein binding restricts the entry of drugs that have specific affinity for certain tissues.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prevents accumulation of large fraction of drug in such tissues and subsequent toxic reaction.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3"/>
            <a:ext cx="9144000" cy="3143271"/>
          </a:xfrm>
        </p:spPr>
        <p:txBody>
          <a:bodyPr>
            <a:normAutofit fontScale="92500"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protein bound drug in particular does not cross the BBB, the placental barrier, the glomerulus.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Thus protein binding decreases the distribution of drugs.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Plasma protein drug binding thus favors uniform distribution of drug throughout the body by its buffer function (maintain equilibrium b/w the free and bound drug)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71810"/>
            <a:ext cx="9144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Tissue Binding. Apparent Vol of Distribution and Drug Storage</a:t>
            </a:r>
            <a:endParaRPr 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143380"/>
            <a:ext cx="9144000" cy="250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relationship b/w tissue-drug binding and apparent Vol of distribution can be established as follow:-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Amount of drug in the body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Plasma Drug Concentration 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00298" y="5715016"/>
            <a:ext cx="41434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Equal 8"/>
          <p:cNvSpPr/>
          <p:nvPr/>
        </p:nvSpPr>
        <p:spPr>
          <a:xfrm>
            <a:off x="7000892" y="5572140"/>
            <a:ext cx="500066" cy="285752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3834" y="550070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X/C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4" y="5446770"/>
            <a:ext cx="10001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Vd=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The amount of drug in the body.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write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Amount of drug in plasma =Vp 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Amount of Drug in Extra vascular tissues=V1C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Total amount of drug in the body is the sum of amount of drug  in extra vascular tissues.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Vd C = Vp C+ Vt Ct.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Vd= Apparent vol of distribution of drug 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Vp=Vol of Plasma.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Vt=Vol of extra vascular tissues.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Ct=tissue drug Concentration.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Dividing above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C we get.</a:t>
            </a: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Vd=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Vp+Vt.Ct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/C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571480"/>
            <a:ext cx="15007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5782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 Fraction of drug unbound(fu) in plasma is Given as:-</a:t>
            </a:r>
          </a:p>
          <a:p>
            <a:r>
              <a:rPr lang="en-US" b="1" dirty="0" smtClean="0"/>
              <a:t>Fu=Co</a:t>
            </a:r>
            <a:r>
              <a:rPr lang="en-US" dirty="0" smtClean="0"/>
              <a:t>ncentration of Unbound Drug in plasma </a:t>
            </a:r>
          </a:p>
          <a:p>
            <a:r>
              <a:rPr lang="en-US" dirty="0" smtClean="0"/>
              <a:t>	Total Plasma Drug Concentration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0034" y="5929330"/>
            <a:ext cx="39290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3438" y="57864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Cu/C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Similarly Fraction of drug Unbound to tissues is</a:t>
            </a:r>
          </a:p>
          <a:p>
            <a:pPr algn="ctr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fut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= Cut/Ct.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Assuming that at distribution equilibrium the unbound or free drug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plasma equals that in extra vascular tissues i.e. Cu=Cut equation can be combined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given.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Ct/C =fu/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fut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Substitution of equation both yield</a:t>
            </a:r>
          </a:p>
          <a:p>
            <a:pPr algn="ctr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Vd=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Vp+Vt.fu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fut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240030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Protein binding decreases the metabolism of drugs &amp; enhances the biological half life.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unbound fraction get metabolized.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Phenylbutazone &amp; Sulfonamide.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2" y="378619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0438"/>
            <a:ext cx="9144000" cy="76944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Elimination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32" y="4357694"/>
            <a:ext cx="9144000" cy="2400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Only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unbound or free drug is capable of being eliminated.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because the drug-protein complex cannot  penetrate in to the metabolizing organ(liver).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3"/>
            <a:ext cx="9144000" cy="528641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Protein binding prevent the entry of drug to the metabolizing organ (liver ) &amp; to glomerulus filtration.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Tetracycline is eliminated mainly by glomerular filtration.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drug which are more than 95% bound are eliminated Slowly.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have long elimination half-life of like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Tetracycline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607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Significance of Protein /Tissue Binding of Drugs</vt:lpstr>
      <vt:lpstr>Slide 2</vt:lpstr>
      <vt:lpstr>Absorption</vt:lpstr>
      <vt:lpstr>Systemic Solubility of drug</vt:lpstr>
      <vt:lpstr>Slide 5</vt:lpstr>
      <vt:lpstr>Slide 6</vt:lpstr>
      <vt:lpstr>Slide 7</vt:lpstr>
      <vt:lpstr>Metabolism</vt:lpstr>
      <vt:lpstr>Slide 9</vt:lpstr>
      <vt:lpstr>Displacement Interaction and Toxicity.</vt:lpstr>
      <vt:lpstr>Diagnosis.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Significance of Protein /Tissue Binding of Drugs</dc:title>
  <dc:creator>Dell</dc:creator>
  <cp:lastModifiedBy>Dell</cp:lastModifiedBy>
  <cp:revision>13</cp:revision>
  <dcterms:created xsi:type="dcterms:W3CDTF">2022-04-29T15:31:55Z</dcterms:created>
  <dcterms:modified xsi:type="dcterms:W3CDTF">2022-04-29T17:10:40Z</dcterms:modified>
</cp:coreProperties>
</file>