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59" r:id="rId7"/>
    <p:sldId id="260" r:id="rId8"/>
    <p:sldId id="262" r:id="rId9"/>
    <p:sldId id="266" r:id="rId10"/>
    <p:sldId id="267"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906" y="4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State(Concept and Meaning)</a:t>
            </a:r>
            <a:endParaRPr lang="en-US" b="1" dirty="0"/>
          </a:p>
        </p:txBody>
      </p:sp>
      <p:sp>
        <p:nvSpPr>
          <p:cNvPr id="3" name="Subtitle 2"/>
          <p:cNvSpPr>
            <a:spLocks noGrp="1"/>
          </p:cNvSpPr>
          <p:nvPr>
            <p:ph type="subTitle" idx="1"/>
          </p:nvPr>
        </p:nvSpPr>
        <p:spPr/>
        <p:txBody>
          <a:bodyPr/>
          <a:lstStyle/>
          <a:p>
            <a:endParaRPr lang="en-US" dirty="0" smtClean="0"/>
          </a:p>
          <a:p>
            <a:r>
              <a:rPr lang="en-US" dirty="0" smtClean="0"/>
              <a:t>By Dr </a:t>
            </a:r>
            <a:r>
              <a:rPr lang="en-US" dirty="0" err="1" smtClean="0"/>
              <a:t>Pramod</a:t>
            </a:r>
            <a:r>
              <a:rPr lang="en-US" dirty="0" smtClean="0"/>
              <a:t> Kumar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Sovereignty</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fourth essential element of the state is sovereignty. The word “sovereignty” means supreme and final legal authority above and beyond which no legal power </a:t>
            </a:r>
            <a:r>
              <a:rPr lang="en-US" dirty="0" smtClean="0"/>
              <a:t>exists. </a:t>
            </a:r>
            <a:r>
              <a:rPr lang="en-US" dirty="0" smtClean="0"/>
              <a:t>Sovereignty has two aspects : </a:t>
            </a:r>
          </a:p>
          <a:p>
            <a:pPr lvl="1" algn="just"/>
            <a:r>
              <a:rPr lang="en-US" dirty="0" smtClean="0"/>
              <a:t>1) Internal sovereignty</a:t>
            </a:r>
          </a:p>
          <a:p>
            <a:pPr lvl="1" algn="just"/>
            <a:r>
              <a:rPr lang="en-US" dirty="0" smtClean="0"/>
              <a:t>2) External sovereignty </a:t>
            </a:r>
          </a:p>
          <a:p>
            <a:pPr algn="just"/>
            <a:r>
              <a:rPr lang="en-US" dirty="0" smtClean="0"/>
              <a:t>Internal sovereignty means that the State is supreme over all its citizens, and associations. </a:t>
            </a:r>
          </a:p>
          <a:p>
            <a:pPr algn="just"/>
            <a:r>
              <a:rPr lang="en-US" dirty="0" smtClean="0"/>
              <a:t>External sovereignty means that the state is independent and free from foreign or outside control.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State and Nation</a:t>
            </a:r>
            <a:endParaRPr lang="en-US" b="1" dirty="0"/>
          </a:p>
        </p:txBody>
      </p:sp>
      <p:sp>
        <p:nvSpPr>
          <p:cNvPr id="3" name="Content Placeholder 2"/>
          <p:cNvSpPr>
            <a:spLocks noGrp="1"/>
          </p:cNvSpPr>
          <p:nvPr>
            <p:ph idx="1"/>
          </p:nvPr>
        </p:nvSpPr>
        <p:spPr/>
        <p:txBody>
          <a:bodyPr>
            <a:normAutofit/>
          </a:bodyPr>
          <a:lstStyle/>
          <a:p>
            <a:pPr algn="just"/>
            <a:r>
              <a:rPr lang="en-US" dirty="0" smtClean="0"/>
              <a:t>The word “nation” is derived from the Latin word </a:t>
            </a:r>
            <a:r>
              <a:rPr lang="en-US" i="1" dirty="0" smtClean="0"/>
              <a:t>“</a:t>
            </a:r>
            <a:r>
              <a:rPr lang="en-US" i="1" dirty="0" err="1" smtClean="0"/>
              <a:t>natio</a:t>
            </a:r>
            <a:r>
              <a:rPr lang="en-US" i="1" dirty="0" smtClean="0"/>
              <a:t>” </a:t>
            </a:r>
            <a:r>
              <a:rPr lang="en-US" dirty="0" smtClean="0"/>
              <a:t>which means birth or race. </a:t>
            </a:r>
          </a:p>
          <a:p>
            <a:pPr algn="just"/>
            <a:r>
              <a:rPr lang="en-US" dirty="0" smtClean="0"/>
              <a:t>The terms nation and state are used as synonym.</a:t>
            </a:r>
          </a:p>
          <a:p>
            <a:pPr algn="just"/>
            <a:r>
              <a:rPr lang="en-US" dirty="0" smtClean="0"/>
              <a:t>Government is often used with the “state” as synonym. But both the government and the state are two different entities (unities).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Distinction between state </a:t>
            </a:r>
            <a:r>
              <a:rPr lang="en-US" b="1" smtClean="0"/>
              <a:t>and government</a:t>
            </a:r>
            <a:endParaRPr lang="en-US" b="1" dirty="0"/>
          </a:p>
        </p:txBody>
      </p:sp>
      <p:sp>
        <p:nvSpPr>
          <p:cNvPr id="3" name="Content Placeholder 2"/>
          <p:cNvSpPr>
            <a:spLocks noGrp="1"/>
          </p:cNvSpPr>
          <p:nvPr>
            <p:ph idx="1"/>
          </p:nvPr>
        </p:nvSpPr>
        <p:spPr/>
        <p:txBody>
          <a:bodyPr>
            <a:normAutofit fontScale="92500"/>
          </a:bodyPr>
          <a:lstStyle/>
          <a:p>
            <a:pPr algn="just"/>
            <a:r>
              <a:rPr lang="en-US" dirty="0" smtClean="0"/>
              <a:t>State consist of population, territory, government and sovereignty while Government is a part of the state </a:t>
            </a:r>
          </a:p>
          <a:p>
            <a:pPr algn="just"/>
            <a:r>
              <a:rPr lang="en-US" dirty="0" smtClean="0"/>
              <a:t>State possesses original power while Power of the government are derived from the state </a:t>
            </a:r>
          </a:p>
          <a:p>
            <a:pPr algn="just"/>
            <a:r>
              <a:rPr lang="en-US" dirty="0" smtClean="0"/>
              <a:t>State is permanent and continues forever while Government is </a:t>
            </a:r>
            <a:r>
              <a:rPr lang="en-US" dirty="0" smtClean="0"/>
              <a:t>temporary. It </a:t>
            </a:r>
            <a:r>
              <a:rPr lang="en-US" dirty="0" smtClean="0"/>
              <a:t>may come and go</a:t>
            </a:r>
          </a:p>
          <a:p>
            <a:pPr algn="just"/>
            <a:r>
              <a:rPr lang="en-US" dirty="0" smtClean="0"/>
              <a:t>State is abstract and invisible while Government is concrete and is visible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Branches of Government</a:t>
            </a:r>
            <a:endParaRPr lang="en-US" b="1" dirty="0"/>
          </a:p>
        </p:txBody>
      </p:sp>
      <p:sp>
        <p:nvSpPr>
          <p:cNvPr id="3" name="Content Placeholder 2"/>
          <p:cNvSpPr>
            <a:spLocks noGrp="1"/>
          </p:cNvSpPr>
          <p:nvPr>
            <p:ph idx="1"/>
          </p:nvPr>
        </p:nvSpPr>
        <p:spPr/>
        <p:txBody>
          <a:bodyPr/>
          <a:lstStyle/>
          <a:p>
            <a:pPr algn="just"/>
            <a:r>
              <a:rPr lang="en-US" b="1" dirty="0" smtClean="0"/>
              <a:t>Executive:</a:t>
            </a:r>
            <a:r>
              <a:rPr lang="en-US" dirty="0" smtClean="0"/>
              <a:t> It is one of the three branches of government as given above. State functions through the executive, the namely the government. It is the duty of the executive or enforce the laws passed by the legislature. </a:t>
            </a:r>
          </a:p>
          <a:p>
            <a:pPr algn="just"/>
            <a:r>
              <a:rPr lang="en-US" dirty="0" smtClean="0"/>
              <a:t>The executive who exercise real power is the real executive. The executive who has nominal power is the normal executive.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Power and functions of executive</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smtClean="0"/>
              <a:t>1. Enforcing law </a:t>
            </a:r>
          </a:p>
          <a:p>
            <a:pPr algn="just"/>
            <a:r>
              <a:rPr lang="en-US" dirty="0" smtClean="0"/>
              <a:t>2. Maintaining peace and order. </a:t>
            </a:r>
          </a:p>
          <a:p>
            <a:pPr algn="just"/>
            <a:r>
              <a:rPr lang="en-US" dirty="0" smtClean="0"/>
              <a:t>3. Repelling aggression (violence).</a:t>
            </a:r>
          </a:p>
          <a:p>
            <a:pPr algn="just"/>
            <a:r>
              <a:rPr lang="en-US" dirty="0" smtClean="0"/>
              <a:t>4. Building friendly relations with other states</a:t>
            </a:r>
          </a:p>
          <a:p>
            <a:pPr algn="just"/>
            <a:r>
              <a:rPr lang="en-US" dirty="0" smtClean="0"/>
              <a:t>5. Making appointments to higher posts. </a:t>
            </a:r>
          </a:p>
          <a:p>
            <a:pPr algn="just"/>
            <a:r>
              <a:rPr lang="en-US" dirty="0" smtClean="0"/>
              <a:t>6. Raising money and spending them. </a:t>
            </a:r>
          </a:p>
          <a:p>
            <a:pPr algn="just"/>
            <a:r>
              <a:rPr lang="en-US" dirty="0" smtClean="0"/>
              <a:t>7. Convening the sessions of the legislature and conducting business. </a:t>
            </a:r>
          </a:p>
          <a:p>
            <a:pPr algn="just"/>
            <a:r>
              <a:rPr lang="en-US" dirty="0" smtClean="0"/>
              <a:t>8. Issues ordinances whenever the legislature is to in session. </a:t>
            </a:r>
          </a:p>
          <a:p>
            <a:pPr algn="just"/>
            <a:r>
              <a:rPr lang="en-US" dirty="0" smtClean="0"/>
              <a:t>9. Implement schemes and projects to improve he social.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Legislative</a:t>
            </a:r>
            <a:endParaRPr lang="en-US" b="1" dirty="0"/>
          </a:p>
        </p:txBody>
      </p:sp>
      <p:sp>
        <p:nvSpPr>
          <p:cNvPr id="3" name="Content Placeholder 2"/>
          <p:cNvSpPr>
            <a:spLocks noGrp="1"/>
          </p:cNvSpPr>
          <p:nvPr>
            <p:ph idx="1"/>
          </p:nvPr>
        </p:nvSpPr>
        <p:spPr/>
        <p:txBody>
          <a:bodyPr/>
          <a:lstStyle/>
          <a:p>
            <a:pPr algn="just"/>
            <a:r>
              <a:rPr lang="en-US" dirty="0" smtClean="0"/>
              <a:t>The legislature is the law making branch. The legislature has an important role in the adjustment of the constitution. </a:t>
            </a:r>
          </a:p>
          <a:p>
            <a:pPr algn="just"/>
            <a:r>
              <a:rPr lang="en-US" dirty="0" smtClean="0"/>
              <a:t>The legislature is a deliberative body where matters of social, economic and political concerns are discussed, debated and decided.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Judiciary</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Judiciary is the third important organ of the government Machinery (equipment). Its main function is to interrupter laws and administer justice. </a:t>
            </a:r>
          </a:p>
          <a:p>
            <a:pPr algn="just"/>
            <a:r>
              <a:rPr lang="en-US" dirty="0" smtClean="0"/>
              <a:t>Functions of judiciary. </a:t>
            </a:r>
          </a:p>
          <a:p>
            <a:pPr algn="just"/>
            <a:r>
              <a:rPr lang="en-US" dirty="0" smtClean="0"/>
              <a:t>1. Administration of justice. </a:t>
            </a:r>
          </a:p>
          <a:p>
            <a:pPr algn="just"/>
            <a:r>
              <a:rPr lang="en-US" dirty="0" smtClean="0"/>
              <a:t>2. To determine what is law and what is the cope (deal with ) and meaning of it. </a:t>
            </a:r>
          </a:p>
          <a:p>
            <a:pPr algn="just"/>
            <a:r>
              <a:rPr lang="en-US" dirty="0" smtClean="0"/>
              <a:t>3. To give advisory opinion on matters referred to it. </a:t>
            </a:r>
          </a:p>
          <a:p>
            <a:pPr algn="just"/>
            <a:r>
              <a:rPr lang="en-US" dirty="0" smtClean="0"/>
              <a:t>4. To issue orders or writs for the purpose of preventing violation of rights and laws. </a:t>
            </a:r>
          </a:p>
          <a:p>
            <a:pPr algn="just"/>
            <a:r>
              <a:rPr lang="en-US" dirty="0" smtClean="0"/>
              <a:t>5. To acts as guardian of the constitution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lvl="5"/>
            <a:r>
              <a:rPr lang="en-US" sz="4400" b="1" dirty="0" smtClean="0"/>
              <a:t>THANK YOU</a:t>
            </a:r>
            <a:endParaRPr lang="en-US"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concept of the State</a:t>
            </a:r>
            <a:endParaRPr lang="en-US" b="1" dirty="0"/>
          </a:p>
        </p:txBody>
      </p:sp>
      <p:sp>
        <p:nvSpPr>
          <p:cNvPr id="3" name="Content Placeholder 2"/>
          <p:cNvSpPr>
            <a:spLocks noGrp="1"/>
          </p:cNvSpPr>
          <p:nvPr>
            <p:ph idx="1"/>
          </p:nvPr>
        </p:nvSpPr>
        <p:spPr/>
        <p:txBody>
          <a:bodyPr>
            <a:normAutofit/>
          </a:bodyPr>
          <a:lstStyle/>
          <a:p>
            <a:pPr algn="just"/>
            <a:r>
              <a:rPr lang="en-US" dirty="0" smtClean="0"/>
              <a:t>The concept of the State has figured as the central theme of traditional political theory. </a:t>
            </a:r>
          </a:p>
          <a:p>
            <a:pPr algn="just"/>
            <a:r>
              <a:rPr lang="en-US" dirty="0" smtClean="0"/>
              <a:t>R.G. </a:t>
            </a:r>
            <a:r>
              <a:rPr lang="en-US" dirty="0" err="1" smtClean="0"/>
              <a:t>Gettel</a:t>
            </a:r>
            <a:r>
              <a:rPr lang="en-US" dirty="0" smtClean="0"/>
              <a:t> defined political science </a:t>
            </a:r>
            <a:r>
              <a:rPr lang="en-US" b="1" dirty="0" smtClean="0"/>
              <a:t>as “the science of the state”,</a:t>
            </a:r>
            <a:r>
              <a:rPr lang="en-US" dirty="0" smtClean="0"/>
              <a:t> while J.W. Garner claimed that </a:t>
            </a:r>
            <a:r>
              <a:rPr lang="en-US" b="1" dirty="0" smtClean="0"/>
              <a:t>“political science begins and ends with state”. </a:t>
            </a:r>
          </a:p>
          <a:p>
            <a:pPr algn="just"/>
            <a:r>
              <a:rPr lang="en-US" dirty="0" smtClean="0"/>
              <a:t>In modem political theory, the significance of the concept of the state has been fluctuating.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concept of the State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Machiavelli expressed his idea as, “the power which has authority over man”. This was an important idea because it describes the nature of the State, not the end of the State. </a:t>
            </a:r>
          </a:p>
          <a:p>
            <a:pPr algn="just"/>
            <a:r>
              <a:rPr lang="en-US" dirty="0" smtClean="0"/>
              <a:t>According to Weber, a famous German sociologist, “A State is a human community that successfully claims the monopoly of the legitimate use of physical force within a given territory”.</a:t>
            </a:r>
          </a:p>
          <a:p>
            <a:pPr algn="just"/>
            <a:r>
              <a:rPr lang="en-US" dirty="0" smtClean="0"/>
              <a:t>The Greeks used the term polis or city to express their concept of the state.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concept of the State</a:t>
            </a:r>
            <a:endParaRPr lang="en-US" b="1"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modem term “State” was probably derived from “status” through the adoption of the term by Teutonic peoples.</a:t>
            </a:r>
          </a:p>
          <a:p>
            <a:pPr algn="just"/>
            <a:r>
              <a:rPr lang="en-US" dirty="0" smtClean="0"/>
              <a:t>It was </a:t>
            </a:r>
            <a:r>
              <a:rPr lang="en-US" dirty="0" err="1" smtClean="0"/>
              <a:t>Niccolo</a:t>
            </a:r>
            <a:r>
              <a:rPr lang="en-US" dirty="0" smtClean="0"/>
              <a:t> Machiavelli ( 1469 – 1527) who first used the term “state” in his writings. His important work is titled as “Prince”.</a:t>
            </a:r>
          </a:p>
          <a:p>
            <a:pPr algn="just"/>
            <a:r>
              <a:rPr lang="en-US" dirty="0" smtClean="0"/>
              <a:t>The state is the most universal and most powerful of all social institutions.</a:t>
            </a:r>
          </a:p>
          <a:p>
            <a:pPr algn="just"/>
            <a:r>
              <a:rPr lang="en-US" dirty="0" smtClean="0"/>
              <a:t>The state is a natural institution. </a:t>
            </a:r>
          </a:p>
          <a:p>
            <a:pPr algn="just"/>
            <a:r>
              <a:rPr lang="en-US" dirty="0" smtClean="0"/>
              <a:t>Aristotle said man is a social animal and by nature he is a political being. To him, to live in the state and to be a man were identical.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According to </a:t>
            </a:r>
            <a:r>
              <a:rPr lang="en-US" dirty="0" err="1" smtClean="0"/>
              <a:t>Sidgwick</a:t>
            </a:r>
            <a:r>
              <a:rPr lang="en-US" dirty="0" smtClean="0"/>
              <a:t>. “State is a combination or association of persons in the form of government and governed and united together into a politically organized people of a definite territory.” </a:t>
            </a:r>
          </a:p>
          <a:p>
            <a:pPr algn="just"/>
            <a:r>
              <a:rPr lang="en-US" dirty="0" smtClean="0"/>
              <a:t>According to Garner, “State is a community of people live in a definite form of territory free of external control and possessing an organized government to which people show habitual agreement.” </a:t>
            </a:r>
          </a:p>
          <a:p>
            <a:pPr algn="just"/>
            <a:r>
              <a:rPr lang="en-US" dirty="0" smtClean="0"/>
              <a:t>Prof. Laski defines “state as a territorial society divided into government and subjects whose relationships are determined by the exercise of supreme coercive power.”</a:t>
            </a:r>
          </a:p>
          <a:p>
            <a:pPr algn="just"/>
            <a:r>
              <a:rPr lang="en-US" dirty="0" smtClean="0"/>
              <a:t>Frederick M. Watkins defines the state as “a geographically delimited segment of human society united by common obedience to a single sovereign”.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Elements of state </a:t>
            </a:r>
            <a:endParaRPr lang="en-US" b="1" dirty="0"/>
          </a:p>
        </p:txBody>
      </p:sp>
      <p:sp>
        <p:nvSpPr>
          <p:cNvPr id="3" name="Content Placeholder 2"/>
          <p:cNvSpPr>
            <a:spLocks noGrp="1"/>
          </p:cNvSpPr>
          <p:nvPr>
            <p:ph idx="1"/>
          </p:nvPr>
        </p:nvSpPr>
        <p:spPr/>
        <p:txBody>
          <a:bodyPr>
            <a:normAutofit/>
          </a:bodyPr>
          <a:lstStyle/>
          <a:p>
            <a:pPr algn="just"/>
            <a:r>
              <a:rPr lang="en-US" dirty="0" smtClean="0"/>
              <a:t>From the above definitions, it is clear that the following are the elements of the state</a:t>
            </a:r>
          </a:p>
          <a:p>
            <a:pPr algn="just"/>
            <a:r>
              <a:rPr lang="en-US" dirty="0" smtClean="0"/>
              <a:t>1. Population </a:t>
            </a:r>
          </a:p>
          <a:p>
            <a:pPr algn="just"/>
            <a:r>
              <a:rPr lang="en-US" dirty="0" smtClean="0"/>
              <a:t>2. Territory </a:t>
            </a:r>
          </a:p>
          <a:p>
            <a:pPr algn="just"/>
            <a:r>
              <a:rPr lang="en-US" dirty="0" smtClean="0"/>
              <a:t>3. Government </a:t>
            </a:r>
          </a:p>
          <a:p>
            <a:pPr algn="just"/>
            <a:r>
              <a:rPr lang="en-US" dirty="0" smtClean="0"/>
              <a:t>4. Sovereignty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state </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t>Population: </a:t>
            </a:r>
            <a:r>
              <a:rPr lang="en-US" dirty="0" smtClean="0"/>
              <a:t>It is the people who make the state. Population is essential for the state. </a:t>
            </a:r>
          </a:p>
          <a:p>
            <a:pPr algn="just"/>
            <a:r>
              <a:rPr lang="en-US" dirty="0" smtClean="0"/>
              <a:t>According to Aristotle, the number should be neither too large nor too small. It should be large enough to be self sufficing and small enough to be well governed</a:t>
            </a:r>
          </a:p>
          <a:p>
            <a:pPr algn="just"/>
            <a:r>
              <a:rPr lang="en-US" dirty="0" smtClean="0"/>
              <a:t>According to Plato the ideal number would be 5040.</a:t>
            </a:r>
          </a:p>
          <a:p>
            <a:pPr algn="just"/>
            <a:r>
              <a:rPr lang="en-US" dirty="0" smtClean="0"/>
              <a:t>Greek thinkers like Plato and Aristotle thinking on the number was based on small city – states like Athens and Sparta. Modern states vary in population.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Territory</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smtClean="0"/>
              <a:t>There can be no state without a fixed territory. </a:t>
            </a:r>
          </a:p>
          <a:p>
            <a:pPr algn="just"/>
            <a:r>
              <a:rPr lang="en-US" dirty="0" smtClean="0"/>
              <a:t>People need territory to live and organize themselves socially and politically. It may be remembered that the territory of the state includes </a:t>
            </a:r>
            <a:r>
              <a:rPr lang="en-US" b="1" dirty="0" smtClean="0"/>
              <a:t>land, water and air – space. </a:t>
            </a:r>
          </a:p>
          <a:p>
            <a:pPr algn="just"/>
            <a:r>
              <a:rPr lang="en-US" dirty="0" smtClean="0"/>
              <a:t>The modern states differ in their sizes. Territory is necessary for citizenship. </a:t>
            </a:r>
          </a:p>
          <a:p>
            <a:pPr algn="just"/>
            <a:r>
              <a:rPr lang="en-US" dirty="0" smtClean="0"/>
              <a:t>As in the case of population, no definite size with regard to extent of area of the state can be fixed. There are small and big states</a:t>
            </a:r>
          </a:p>
          <a:p>
            <a:pPr algn="just"/>
            <a:r>
              <a:rPr lang="en-US" dirty="0" smtClean="0"/>
              <a:t>According to Prof. Elliott “territorial sovereignty or the Superiority of state overall within its boundaries and complete freedom from external control has been a fundamental principle of the modern state life”.</a:t>
            </a:r>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Government</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Government is the third element of the state. There can be no state without government. Government is the working agency of the state. It is the political organization of the state. </a:t>
            </a:r>
          </a:p>
          <a:p>
            <a:pPr algn="just"/>
            <a:r>
              <a:rPr lang="en-US" dirty="0" smtClean="0"/>
              <a:t>Prof. </a:t>
            </a:r>
            <a:r>
              <a:rPr lang="en-US" dirty="0" err="1" smtClean="0"/>
              <a:t>Appadorai</a:t>
            </a:r>
            <a:r>
              <a:rPr lang="en-US" dirty="0" smtClean="0"/>
              <a:t> defined government as the agency through which the force of the State is formulated, expressed and realized. </a:t>
            </a:r>
          </a:p>
          <a:p>
            <a:pPr algn="just"/>
            <a:r>
              <a:rPr lang="en-US" dirty="0" smtClean="0"/>
              <a:t>According to C.F. Strong, in order to make and enforce laws the state must have highest authority. This is called the Government.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1183</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State(Concept and Meaning)</vt:lpstr>
      <vt:lpstr>The concept of the State</vt:lpstr>
      <vt:lpstr>The concept of the State</vt:lpstr>
      <vt:lpstr>The concept of the State</vt:lpstr>
      <vt:lpstr>Definition</vt:lpstr>
      <vt:lpstr>Elements of state </vt:lpstr>
      <vt:lpstr>Elements of state </vt:lpstr>
      <vt:lpstr>Territory</vt:lpstr>
      <vt:lpstr>Government</vt:lpstr>
      <vt:lpstr>Sovereignty</vt:lpstr>
      <vt:lpstr>State and Nation</vt:lpstr>
      <vt:lpstr>Distinction between state and government</vt:lpstr>
      <vt:lpstr>Branches of Government</vt:lpstr>
      <vt:lpstr>Power and functions of executive</vt:lpstr>
      <vt:lpstr>Legislative</vt:lpstr>
      <vt:lpstr>Judiciary</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of Law</dc:title>
  <dc:creator>Dr. Pramod Kumar</dc:creator>
  <cp:lastModifiedBy>304087</cp:lastModifiedBy>
  <cp:revision>50</cp:revision>
  <dcterms:created xsi:type="dcterms:W3CDTF">2006-08-16T00:00:00Z</dcterms:created>
  <dcterms:modified xsi:type="dcterms:W3CDTF">2020-09-14T10:28:50Z</dcterms:modified>
</cp:coreProperties>
</file>