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6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1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3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5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0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1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B651-D467-4B72-9E15-E7EF006F2673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7DC0-9102-4D16-B279-A376CB3F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618185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Citric acid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8186"/>
            <a:ext cx="9144000" cy="4958366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CH2COOH-C(OH)COOH-CH2COOH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 naturally from citrus fruits lemon, orange, lime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C6H8O7;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192 g/m;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156 0C</a:t>
            </a: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IUPAC: 2-hydroxy-propane-1,2,3-tricarboxylic acid</a:t>
            </a:r>
          </a:p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an edible acids</a:t>
            </a: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 soft drinks, candies</a:t>
            </a: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-cleaning agent and chelating agents (sodium citrate is preferred)</a:t>
            </a: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-dietary supplements</a:t>
            </a:r>
          </a:p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As an alternative to vinegar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7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LACTIC ACID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(Milk acid)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CH3CH(OH)COOH   2isomers: [D – Lactic acid and L+ lactic acid in muscle]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MF: C3H6O3 ; MM 90.01 g/m; MP: 18 0C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in muscles and in RBC, Carbohydrate breakdown in to lactic acid during metabolism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keratolytic and disinfectant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cleaning agent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food additives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Dish detergent (anti bacterial agent)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ester/also salts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4126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Salicylic acid</a:t>
            </a:r>
            <a:r>
              <a:rPr lang="en-US" dirty="0" smtClean="0"/>
              <a:t>:.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924282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Salicylic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belongs to a class of drugs known as salicylates. When applied to the skin,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salicylic acid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may work by helping the skin to shed dead cells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C7H6O3; MM: 138.122 g/m ; MP: 159 0C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IUPAC: 2-Hydroxy benzoic acid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Preparation of aspirin (Acetyl salicylic acid), methyl salicylate (Oil of winter green)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local anesthetic agent (in pain balm)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antifungal agent to treat ring worm, and in psoriasis, in dandruff (as a shampoo)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keratolytic agent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233" y="1107584"/>
            <a:ext cx="2124075" cy="13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TARTARIC ACID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Naturally found in banana, grapes, tamarind etc.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C4 H6 O6 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MM:150.087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g/m;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MP:169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0C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2,3-DIHYDROXY BUTANE 1,4-DIOIC ACID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Preparation of efferervessent  tablets,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cough syrup as expectorant (sodium salt is used)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Tartar emetic as (sodium potassium tartrate)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agent,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Chelating agent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63" y="1690688"/>
            <a:ext cx="4185634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210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1. Citric acid</vt:lpstr>
      <vt:lpstr>2. LACTIC ACID (Milk acid)</vt:lpstr>
      <vt:lpstr>3. Salicylic acid:. </vt:lpstr>
      <vt:lpstr>4. TARTARIC ACID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Citric acid</dc:title>
  <dc:creator>mypc</dc:creator>
  <cp:lastModifiedBy>mypc</cp:lastModifiedBy>
  <cp:revision>5</cp:revision>
  <dcterms:created xsi:type="dcterms:W3CDTF">2022-05-19T21:23:45Z</dcterms:created>
  <dcterms:modified xsi:type="dcterms:W3CDTF">2022-05-19T21:55:22Z</dcterms:modified>
</cp:coreProperties>
</file>