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787" y="106250"/>
            <a:ext cx="8001000" cy="93693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1. Oxalic acid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637" y="1043189"/>
            <a:ext cx="9837828" cy="498412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Oxalic acid is an organic acid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formula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HO₂C−CO₂H. It is the simplest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carboxylic acid. It is found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plants, including leafy greens, vegetables, fruits, cocoa, nuts, and seeds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IUPAC: Ethane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dioic acid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MM: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90.03 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g/mole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 to 191 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anhydrous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1.cleaning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bleaching agent, (to remove rust)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Oxalic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is an ingredient in some tooth whitening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Oxalic acid is used by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beekeepers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as a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miticide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against the parasitic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varroa mite.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Oxalic acid is used to clean minerals</a:t>
            </a:r>
          </a:p>
        </p:txBody>
      </p:sp>
    </p:spTree>
    <p:extLst>
      <p:ext uri="{BB962C8B-B14F-4D97-AF65-F5344CB8AC3E}">
        <p14:creationId xmlns:p14="http://schemas.microsoft.com/office/powerpoint/2010/main" val="25387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49" y="1854558"/>
            <a:ext cx="11653749" cy="467503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/>
              <a:t>succinic acid</a:t>
            </a:r>
            <a:r>
              <a:rPr lang="en-US" sz="2000" cap="none" dirty="0" smtClean="0"/>
              <a:t>  is a carboxylic acid with the formula (ch</a:t>
            </a:r>
            <a:r>
              <a:rPr lang="en-US" sz="2000" cap="none" baseline="-25000" dirty="0" smtClean="0"/>
              <a:t>2</a:t>
            </a:r>
            <a:r>
              <a:rPr lang="en-US" sz="2000" cap="none" dirty="0" smtClean="0"/>
              <a:t>)</a:t>
            </a:r>
            <a:r>
              <a:rPr lang="en-US" sz="2000" cap="none" baseline="-25000" dirty="0" smtClean="0"/>
              <a:t>2</a:t>
            </a:r>
            <a:r>
              <a:rPr lang="en-US" sz="2000" cap="none" dirty="0" smtClean="0"/>
              <a:t>(co</a:t>
            </a:r>
            <a:r>
              <a:rPr lang="en-US" sz="2000" cap="none" baseline="-25000" dirty="0" smtClean="0"/>
              <a:t>2</a:t>
            </a:r>
            <a:r>
              <a:rPr lang="en-US" sz="2000" cap="none" dirty="0" smtClean="0"/>
              <a:t>h)</a:t>
            </a:r>
            <a:r>
              <a:rPr lang="en-US" sz="2000" cap="none" baseline="-25000" dirty="0" smtClean="0"/>
              <a:t>2</a:t>
            </a:r>
            <a:r>
              <a:rPr lang="en-US" sz="2000" dirty="0" smtClean="0"/>
              <a:t>.</a:t>
            </a:r>
            <a:r>
              <a:rPr lang="en-US" sz="2000" u="sng" baseline="30000" dirty="0" smtClean="0"/>
              <a:t/>
            </a:r>
            <a:br>
              <a:rPr lang="en-US" sz="2000" u="sng" baseline="30000" dirty="0" smtClean="0"/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IUPAC:  </a:t>
            </a: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butane dioic acid</a:t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/>
              <a:t>C</a:t>
            </a:r>
            <a:r>
              <a:rPr lang="en-US" sz="2000" baseline="-25000" dirty="0"/>
              <a:t>4</a:t>
            </a:r>
            <a:r>
              <a:rPr lang="en-US" sz="2000" dirty="0"/>
              <a:t>H</a:t>
            </a:r>
            <a:r>
              <a:rPr lang="en-US" sz="2000" baseline="-25000" dirty="0"/>
              <a:t>6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MM: </a:t>
            </a:r>
            <a:r>
              <a:rPr lang="en-US" sz="2000" dirty="0" smtClean="0"/>
              <a:t>118.088</a:t>
            </a:r>
            <a:r>
              <a:rPr lang="en-US" sz="2000" dirty="0"/>
              <a:t> </a:t>
            </a:r>
            <a:r>
              <a:rPr lang="en-US" sz="2000" dirty="0" smtClean="0"/>
              <a:t>g mol</a:t>
            </a:r>
            <a:r>
              <a:rPr lang="en-US" sz="2000" baseline="30000" dirty="0"/>
              <a:t>−1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/>
              <a:t>184–190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:. </a:t>
            </a:r>
            <a:b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Food additives and Dietary supplements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precursors for some polyesters, alkyl resins</a:t>
            </a:r>
            <a:b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Precursor for the synthesis of 1, 4- butane diol synthesis</a:t>
            </a:r>
            <a:endParaRPr lang="en-US" sz="2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0"/>
            <a:ext cx="8716336" cy="113334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SUCCINIC ACID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07" y="1416677"/>
            <a:ext cx="3143250" cy="157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37128"/>
            <a:ext cx="11357534" cy="6020872"/>
          </a:xfrm>
        </p:spPr>
        <p:txBody>
          <a:bodyPr>
            <a:normAutofit/>
          </a:bodyPr>
          <a:lstStyle/>
          <a:p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Dimethyl phthalate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is a phthalate ester, a diester and a methyl ester.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dimethyl phthalate  is 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carboxylic acid with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molecular  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/>
              <a:t> C</a:t>
            </a:r>
            <a:r>
              <a:rPr lang="en-US" sz="2000" baseline="-25000" dirty="0"/>
              <a:t>10</a:t>
            </a:r>
            <a:r>
              <a:rPr lang="en-US" sz="2000" dirty="0"/>
              <a:t>H</a:t>
            </a:r>
            <a:r>
              <a:rPr lang="en-US" sz="2000" baseline="-25000" dirty="0"/>
              <a:t>10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r>
              <a:rPr lang="en-US" sz="20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dimethyl benzene-1,2-dicarboxylate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MM: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194.184 g/mole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MP: 2 °C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</a:t>
            </a: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many 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uses, including in solid rocket propellants, plastics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nsect 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repellent as ectoparasiticide for mosquitos, and house flies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"/>
            <a:ext cx="8534400" cy="978794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DIMETHYL PHTHALATE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18" y="9787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71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Slice</vt:lpstr>
      <vt:lpstr>   1. Oxalic acid</vt:lpstr>
      <vt:lpstr>    succinic acid  is a carboxylic acid with the formula (ch2)2(co2h)2. IUPAC:  butane dioic acid MF: C4H6O4;  MM: 118.088 g mol−1  MP: 184–190 °C uses:.  1. Food additives and Dietary supplements 2. precursors for some polyesters, alkyl resins 3. Precursor for the synthesis of 1, 4- butane diol synthesis</vt:lpstr>
      <vt:lpstr>         Dimethyl phthalate is a phthalate ester, a diester and a methyl ester.  dimethyl phthalate  is a carboxylic acid with the molecular  formula . C10H10O4 IUPAC: dimethyl benzene-1,2-dicarboxylate ; MM: 194.184 g/mole  MP: 2 °C USES:  1. it has many uses, including in solid rocket propellants, plastics  2. insect repellent as ectoparasiticide for mosquitos, and house flies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Oxalic acid</dc:title>
  <dc:creator>mypc</dc:creator>
  <cp:lastModifiedBy>mypc</cp:lastModifiedBy>
  <cp:revision>9</cp:revision>
  <dcterms:created xsi:type="dcterms:W3CDTF">2022-05-20T05:07:23Z</dcterms:created>
  <dcterms:modified xsi:type="dcterms:W3CDTF">2022-05-20T06:20:18Z</dcterms:modified>
</cp:coreProperties>
</file>