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8" r:id="rId6"/>
    <p:sldId id="293" r:id="rId7"/>
    <p:sldId id="261" r:id="rId8"/>
    <p:sldId id="262" r:id="rId9"/>
    <p:sldId id="269" r:id="rId10"/>
    <p:sldId id="272" r:id="rId11"/>
    <p:sldId id="294" r:id="rId12"/>
    <p:sldId id="295" r:id="rId13"/>
    <p:sldId id="296" r:id="rId14"/>
    <p:sldId id="297" r:id="rId15"/>
    <p:sldId id="298"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D852E5-EE4E-4867-B276-12587A629CF5}" type="doc">
      <dgm:prSet loTypeId="urn:microsoft.com/office/officeart/2005/8/layout/cycle4#1" loCatId="cycle" qsTypeId="urn:microsoft.com/office/officeart/2005/8/quickstyle/simple1" qsCatId="simple" csTypeId="urn:microsoft.com/office/officeart/2005/8/colors/colorful5" csCatId="colorful" phldr="1"/>
      <dgm:spPr/>
      <dgm:t>
        <a:bodyPr/>
        <a:lstStyle/>
        <a:p>
          <a:endParaRPr lang="en-IN"/>
        </a:p>
      </dgm:t>
    </dgm:pt>
    <dgm:pt modelId="{F9D00AA0-FC6B-41B6-AE8A-F8988DF9381A}">
      <dgm:prSet phldrT="[Text]" custT="1"/>
      <dgm:spPr/>
      <dgm:t>
        <a:bodyPr/>
        <a:lstStyle/>
        <a:p>
          <a:r>
            <a:rPr lang="en-IN" sz="2400" dirty="0"/>
            <a:t>Power Over</a:t>
          </a:r>
        </a:p>
      </dgm:t>
    </dgm:pt>
    <dgm:pt modelId="{887CF931-D5C8-4E2C-B55A-2A1FC73782D6}" type="parTrans" cxnId="{CC6F07B7-5009-482E-A097-F8C82A53D2A0}">
      <dgm:prSet/>
      <dgm:spPr/>
      <dgm:t>
        <a:bodyPr/>
        <a:lstStyle/>
        <a:p>
          <a:endParaRPr lang="en-IN"/>
        </a:p>
      </dgm:t>
    </dgm:pt>
    <dgm:pt modelId="{87F7926C-3427-4117-84C0-81382ECC1E6A}" type="sibTrans" cxnId="{CC6F07B7-5009-482E-A097-F8C82A53D2A0}">
      <dgm:prSet/>
      <dgm:spPr/>
      <dgm:t>
        <a:bodyPr/>
        <a:lstStyle/>
        <a:p>
          <a:endParaRPr lang="en-IN"/>
        </a:p>
      </dgm:t>
    </dgm:pt>
    <dgm:pt modelId="{C73A65A1-986D-4E98-AFBD-9C65980303CF}">
      <dgm:prSet phldrT="[Text]" custT="1"/>
      <dgm:spPr/>
      <dgm:t>
        <a:bodyPr/>
        <a:lstStyle/>
        <a:p>
          <a:r>
            <a:rPr lang="en-IN" sz="1600" dirty="0"/>
            <a:t>Win - Lose</a:t>
          </a:r>
        </a:p>
      </dgm:t>
    </dgm:pt>
    <dgm:pt modelId="{72607897-DDF3-47AD-9EFE-76004292B584}" type="parTrans" cxnId="{9D576F1E-036F-4974-BA68-36A9757CB165}">
      <dgm:prSet/>
      <dgm:spPr/>
      <dgm:t>
        <a:bodyPr/>
        <a:lstStyle/>
        <a:p>
          <a:endParaRPr lang="en-IN"/>
        </a:p>
      </dgm:t>
    </dgm:pt>
    <dgm:pt modelId="{76A335DD-7460-46DB-96D5-8A0D3222DFB8}" type="sibTrans" cxnId="{9D576F1E-036F-4974-BA68-36A9757CB165}">
      <dgm:prSet/>
      <dgm:spPr/>
      <dgm:t>
        <a:bodyPr/>
        <a:lstStyle/>
        <a:p>
          <a:endParaRPr lang="en-IN"/>
        </a:p>
      </dgm:t>
    </dgm:pt>
    <dgm:pt modelId="{45F99C07-68CF-4A8B-B9B1-059F2BDDFB2B}">
      <dgm:prSet phldrT="[Text]" custT="1"/>
      <dgm:spPr/>
      <dgm:t>
        <a:bodyPr/>
        <a:lstStyle/>
        <a:p>
          <a:r>
            <a:rPr lang="en-IN" sz="2400" dirty="0"/>
            <a:t>Power With</a:t>
          </a:r>
        </a:p>
      </dgm:t>
    </dgm:pt>
    <dgm:pt modelId="{A5875D92-C9AA-4F93-A545-D7F93501BDA4}" type="parTrans" cxnId="{4F88C8C8-D456-4E4C-BAD5-389FDFF6E006}">
      <dgm:prSet/>
      <dgm:spPr/>
      <dgm:t>
        <a:bodyPr/>
        <a:lstStyle/>
        <a:p>
          <a:endParaRPr lang="en-IN"/>
        </a:p>
      </dgm:t>
    </dgm:pt>
    <dgm:pt modelId="{E0B38CF9-8627-4EE2-B403-7FA9F6DFA075}" type="sibTrans" cxnId="{4F88C8C8-D456-4E4C-BAD5-389FDFF6E006}">
      <dgm:prSet/>
      <dgm:spPr/>
      <dgm:t>
        <a:bodyPr/>
        <a:lstStyle/>
        <a:p>
          <a:endParaRPr lang="en-IN"/>
        </a:p>
      </dgm:t>
    </dgm:pt>
    <dgm:pt modelId="{9807D322-53E3-4133-A6FD-B5C68EACCDA0}">
      <dgm:prSet phldrT="[Text]" custT="1"/>
      <dgm:spPr/>
      <dgm:t>
        <a:bodyPr/>
        <a:lstStyle/>
        <a:p>
          <a:r>
            <a:rPr lang="en-IN" sz="1600" dirty="0"/>
            <a:t>Finding common ground</a:t>
          </a:r>
        </a:p>
      </dgm:t>
    </dgm:pt>
    <dgm:pt modelId="{51AF12BB-175E-4F1D-81F0-24FAE542DE19}" type="parTrans" cxnId="{B20722D8-2A07-4FB2-879F-60E5B150E2D8}">
      <dgm:prSet/>
      <dgm:spPr/>
      <dgm:t>
        <a:bodyPr/>
        <a:lstStyle/>
        <a:p>
          <a:endParaRPr lang="en-IN"/>
        </a:p>
      </dgm:t>
    </dgm:pt>
    <dgm:pt modelId="{3B0317A0-3552-44ED-A889-D7A2BB8A9065}" type="sibTrans" cxnId="{B20722D8-2A07-4FB2-879F-60E5B150E2D8}">
      <dgm:prSet/>
      <dgm:spPr/>
      <dgm:t>
        <a:bodyPr/>
        <a:lstStyle/>
        <a:p>
          <a:endParaRPr lang="en-IN"/>
        </a:p>
      </dgm:t>
    </dgm:pt>
    <dgm:pt modelId="{A800711B-0042-4472-B332-FF26DEECA5D0}">
      <dgm:prSet phldrT="[Text]" custT="1"/>
      <dgm:spPr/>
      <dgm:t>
        <a:bodyPr/>
        <a:lstStyle/>
        <a:p>
          <a:r>
            <a:rPr lang="en-IN" sz="2400" dirty="0"/>
            <a:t>Power to</a:t>
          </a:r>
        </a:p>
      </dgm:t>
    </dgm:pt>
    <dgm:pt modelId="{C95D4206-153C-4C68-8B82-F88DAD357F00}" type="parTrans" cxnId="{08DFA970-462A-4F37-AB0A-894635CA1919}">
      <dgm:prSet/>
      <dgm:spPr/>
      <dgm:t>
        <a:bodyPr/>
        <a:lstStyle/>
        <a:p>
          <a:endParaRPr lang="en-IN"/>
        </a:p>
      </dgm:t>
    </dgm:pt>
    <dgm:pt modelId="{7C4EC0F6-51B2-4A0A-8B60-E1303D37DF9F}" type="sibTrans" cxnId="{08DFA970-462A-4F37-AB0A-894635CA1919}">
      <dgm:prSet/>
      <dgm:spPr/>
      <dgm:t>
        <a:bodyPr/>
        <a:lstStyle/>
        <a:p>
          <a:endParaRPr lang="en-IN"/>
        </a:p>
      </dgm:t>
    </dgm:pt>
    <dgm:pt modelId="{B4C50833-6C9F-428E-8231-ACCD9A1D70AC}">
      <dgm:prSet phldrT="[Text]" custT="1"/>
      <dgm:spPr/>
      <dgm:t>
        <a:bodyPr/>
        <a:lstStyle/>
        <a:p>
          <a:r>
            <a:rPr lang="en-IN" sz="1600" dirty="0"/>
            <a:t>Unique potential of every person</a:t>
          </a:r>
        </a:p>
      </dgm:t>
    </dgm:pt>
    <dgm:pt modelId="{071922E1-B41A-423E-AE18-D0DCBBDA88B7}" type="parTrans" cxnId="{AC029483-5384-42CE-AC1B-0133CD9014BF}">
      <dgm:prSet/>
      <dgm:spPr/>
      <dgm:t>
        <a:bodyPr/>
        <a:lstStyle/>
        <a:p>
          <a:endParaRPr lang="en-IN"/>
        </a:p>
      </dgm:t>
    </dgm:pt>
    <dgm:pt modelId="{17C197B7-6B3C-4595-8071-3CF873315640}" type="sibTrans" cxnId="{AC029483-5384-42CE-AC1B-0133CD9014BF}">
      <dgm:prSet/>
      <dgm:spPr/>
      <dgm:t>
        <a:bodyPr/>
        <a:lstStyle/>
        <a:p>
          <a:endParaRPr lang="en-IN"/>
        </a:p>
      </dgm:t>
    </dgm:pt>
    <dgm:pt modelId="{A7F1C38C-0ADF-4CD0-A054-938ECB1DBBB7}">
      <dgm:prSet phldrT="[Text]" custT="1"/>
      <dgm:spPr/>
      <dgm:t>
        <a:bodyPr/>
        <a:lstStyle/>
        <a:p>
          <a:r>
            <a:rPr lang="en-IN" sz="2400" dirty="0"/>
            <a:t>Power Within</a:t>
          </a:r>
        </a:p>
      </dgm:t>
    </dgm:pt>
    <dgm:pt modelId="{4F32185A-5C13-4A74-84FA-A4B99BF2563A}" type="parTrans" cxnId="{1D1A6321-C23A-484F-A79C-C8CB65CF8257}">
      <dgm:prSet/>
      <dgm:spPr/>
      <dgm:t>
        <a:bodyPr/>
        <a:lstStyle/>
        <a:p>
          <a:endParaRPr lang="en-IN"/>
        </a:p>
      </dgm:t>
    </dgm:pt>
    <dgm:pt modelId="{2C2A6984-3BB5-4D80-A524-31E9AB85590B}" type="sibTrans" cxnId="{1D1A6321-C23A-484F-A79C-C8CB65CF8257}">
      <dgm:prSet/>
      <dgm:spPr/>
      <dgm:t>
        <a:bodyPr/>
        <a:lstStyle/>
        <a:p>
          <a:endParaRPr lang="en-IN"/>
        </a:p>
      </dgm:t>
    </dgm:pt>
    <dgm:pt modelId="{161A4858-9C6F-4427-8345-B8CC3C212C83}">
      <dgm:prSet phldrT="[Text]" custT="1"/>
      <dgm:spPr/>
      <dgm:t>
        <a:bodyPr/>
        <a:lstStyle/>
        <a:p>
          <a:r>
            <a:rPr lang="en-IN" sz="1400" dirty="0"/>
            <a:t>Self Worth</a:t>
          </a:r>
        </a:p>
      </dgm:t>
    </dgm:pt>
    <dgm:pt modelId="{5B161EAE-212C-4C0C-ABED-DAF42187EBCC}" type="parTrans" cxnId="{DB75DA40-AC0D-4D6C-A183-01FE6CE437A9}">
      <dgm:prSet/>
      <dgm:spPr/>
      <dgm:t>
        <a:bodyPr/>
        <a:lstStyle/>
        <a:p>
          <a:endParaRPr lang="en-IN"/>
        </a:p>
      </dgm:t>
    </dgm:pt>
    <dgm:pt modelId="{277CDB8F-1988-4BFC-908E-893C51149057}" type="sibTrans" cxnId="{DB75DA40-AC0D-4D6C-A183-01FE6CE437A9}">
      <dgm:prSet/>
      <dgm:spPr/>
      <dgm:t>
        <a:bodyPr/>
        <a:lstStyle/>
        <a:p>
          <a:endParaRPr lang="en-IN"/>
        </a:p>
      </dgm:t>
    </dgm:pt>
    <dgm:pt modelId="{E226BC5F-0090-4FFD-B42D-F104DA78FBF8}">
      <dgm:prSet custT="1"/>
      <dgm:spPr/>
      <dgm:t>
        <a:bodyPr/>
        <a:lstStyle/>
        <a:p>
          <a:r>
            <a:rPr lang="en-IN" sz="1600" dirty="0"/>
            <a:t>Taking power to use it to dominate people</a:t>
          </a:r>
        </a:p>
      </dgm:t>
    </dgm:pt>
    <dgm:pt modelId="{7CFE4EA1-4662-4570-B84D-BA96B1BCF18B}" type="parTrans" cxnId="{579FCF25-0CDB-4519-8757-C3D8571E7AF4}">
      <dgm:prSet/>
      <dgm:spPr/>
      <dgm:t>
        <a:bodyPr/>
        <a:lstStyle/>
        <a:p>
          <a:endParaRPr lang="en-IN"/>
        </a:p>
      </dgm:t>
    </dgm:pt>
    <dgm:pt modelId="{7F0BEA47-F9B2-4F5A-8BA4-47D3C8F009D8}" type="sibTrans" cxnId="{579FCF25-0CDB-4519-8757-C3D8571E7AF4}">
      <dgm:prSet/>
      <dgm:spPr/>
      <dgm:t>
        <a:bodyPr/>
        <a:lstStyle/>
        <a:p>
          <a:endParaRPr lang="en-IN"/>
        </a:p>
      </dgm:t>
    </dgm:pt>
    <dgm:pt modelId="{0802ED2E-43F6-4863-B44B-A9439531EE99}">
      <dgm:prSet phldrT="[Text]" custT="1"/>
      <dgm:spPr/>
      <dgm:t>
        <a:bodyPr/>
        <a:lstStyle/>
        <a:p>
          <a:r>
            <a:rPr lang="en-IN" sz="1600" dirty="0"/>
            <a:t> Building collective strength</a:t>
          </a:r>
        </a:p>
      </dgm:t>
    </dgm:pt>
    <dgm:pt modelId="{4A58F1F3-1FA3-46B1-B02F-E3904164551D}" type="parTrans" cxnId="{84CF87A6-A284-4EB3-B427-6C1F695B7272}">
      <dgm:prSet/>
      <dgm:spPr/>
      <dgm:t>
        <a:bodyPr/>
        <a:lstStyle/>
        <a:p>
          <a:endParaRPr lang="en-IN"/>
        </a:p>
      </dgm:t>
    </dgm:pt>
    <dgm:pt modelId="{284FC023-67D9-45CB-8AD2-9022A30195C9}" type="sibTrans" cxnId="{84CF87A6-A284-4EB3-B427-6C1F695B7272}">
      <dgm:prSet/>
      <dgm:spPr/>
      <dgm:t>
        <a:bodyPr/>
        <a:lstStyle/>
        <a:p>
          <a:endParaRPr lang="en-IN"/>
        </a:p>
      </dgm:t>
    </dgm:pt>
    <dgm:pt modelId="{158FD363-EB71-447F-B644-2BCA467BF2BC}">
      <dgm:prSet custT="1"/>
      <dgm:spPr/>
      <dgm:t>
        <a:bodyPr/>
        <a:lstStyle/>
        <a:p>
          <a:r>
            <a:rPr lang="en-IN" sz="1400" dirty="0"/>
            <a:t>Self Knowledge</a:t>
          </a:r>
        </a:p>
      </dgm:t>
    </dgm:pt>
    <dgm:pt modelId="{568EDFED-BB25-4189-A683-0D4927300A9C}" type="parTrans" cxnId="{22E5DD7F-780B-404A-852A-92137E6E46BA}">
      <dgm:prSet/>
      <dgm:spPr/>
      <dgm:t>
        <a:bodyPr/>
        <a:lstStyle/>
        <a:p>
          <a:endParaRPr lang="en-IN"/>
        </a:p>
      </dgm:t>
    </dgm:pt>
    <dgm:pt modelId="{924BDC02-E9A0-4663-8ADE-35BC1A01DD55}" type="sibTrans" cxnId="{22E5DD7F-780B-404A-852A-92137E6E46BA}">
      <dgm:prSet/>
      <dgm:spPr/>
      <dgm:t>
        <a:bodyPr/>
        <a:lstStyle/>
        <a:p>
          <a:endParaRPr lang="en-IN"/>
        </a:p>
      </dgm:t>
    </dgm:pt>
    <dgm:pt modelId="{AEC7A8AE-102C-498B-9595-E25A43E7F6E7}">
      <dgm:prSet phldrT="[Text]" custT="1"/>
      <dgm:spPr/>
      <dgm:t>
        <a:bodyPr/>
        <a:lstStyle/>
        <a:p>
          <a:r>
            <a:rPr lang="en-IN" sz="1600" dirty="0"/>
            <a:t>Mutual Support</a:t>
          </a:r>
        </a:p>
      </dgm:t>
    </dgm:pt>
    <dgm:pt modelId="{24C07DF8-1FB1-4903-AFD7-56B5143ED6E4}" type="parTrans" cxnId="{A1785CE8-A41C-4B90-A11A-0584FD0191E7}">
      <dgm:prSet/>
      <dgm:spPr/>
      <dgm:t>
        <a:bodyPr/>
        <a:lstStyle/>
        <a:p>
          <a:endParaRPr lang="en-IN"/>
        </a:p>
      </dgm:t>
    </dgm:pt>
    <dgm:pt modelId="{64132239-6D04-430E-84F1-1F593B3965D8}" type="sibTrans" cxnId="{A1785CE8-A41C-4B90-A11A-0584FD0191E7}">
      <dgm:prSet/>
      <dgm:spPr/>
      <dgm:t>
        <a:bodyPr/>
        <a:lstStyle/>
        <a:p>
          <a:endParaRPr lang="en-IN"/>
        </a:p>
      </dgm:t>
    </dgm:pt>
    <dgm:pt modelId="{4D85C43D-172D-4823-BE58-4B1EC541D5E8}" type="pres">
      <dgm:prSet presAssocID="{7BD852E5-EE4E-4867-B276-12587A629CF5}" presName="cycleMatrixDiagram" presStyleCnt="0">
        <dgm:presLayoutVars>
          <dgm:chMax val="1"/>
          <dgm:dir/>
          <dgm:animLvl val="lvl"/>
          <dgm:resizeHandles val="exact"/>
        </dgm:presLayoutVars>
      </dgm:prSet>
      <dgm:spPr/>
    </dgm:pt>
    <dgm:pt modelId="{485D4848-4220-4704-AF6E-F0A7BF0E02EC}" type="pres">
      <dgm:prSet presAssocID="{7BD852E5-EE4E-4867-B276-12587A629CF5}" presName="children" presStyleCnt="0"/>
      <dgm:spPr/>
    </dgm:pt>
    <dgm:pt modelId="{3EFD8C98-FD64-43C6-A9F5-5EE1CA25BC69}" type="pres">
      <dgm:prSet presAssocID="{7BD852E5-EE4E-4867-B276-12587A629CF5}" presName="child1group" presStyleCnt="0"/>
      <dgm:spPr/>
    </dgm:pt>
    <dgm:pt modelId="{DBFCB5B3-8760-4F57-9AE0-784C2F2710B3}" type="pres">
      <dgm:prSet presAssocID="{7BD852E5-EE4E-4867-B276-12587A629CF5}" presName="child1" presStyleLbl="bgAcc1" presStyleIdx="0" presStyleCnt="4" custScaleX="135894" custLinFactNeighborX="-23811"/>
      <dgm:spPr/>
    </dgm:pt>
    <dgm:pt modelId="{8AFC7294-36E7-4E6A-9E2F-6DBE1E4CF118}" type="pres">
      <dgm:prSet presAssocID="{7BD852E5-EE4E-4867-B276-12587A629CF5}" presName="child1Text" presStyleLbl="bgAcc1" presStyleIdx="0" presStyleCnt="4">
        <dgm:presLayoutVars>
          <dgm:bulletEnabled val="1"/>
        </dgm:presLayoutVars>
      </dgm:prSet>
      <dgm:spPr/>
    </dgm:pt>
    <dgm:pt modelId="{DCBB4933-391C-4D76-9FB9-FE6DC7F52A26}" type="pres">
      <dgm:prSet presAssocID="{7BD852E5-EE4E-4867-B276-12587A629CF5}" presName="child2group" presStyleCnt="0"/>
      <dgm:spPr/>
    </dgm:pt>
    <dgm:pt modelId="{85F04C9D-90F8-4DEA-8EAD-78D5A81279E1}" type="pres">
      <dgm:prSet presAssocID="{7BD852E5-EE4E-4867-B276-12587A629CF5}" presName="child2" presStyleLbl="bgAcc1" presStyleIdx="1" presStyleCnt="4" custScaleX="133142" custLinFactNeighborX="36005"/>
      <dgm:spPr/>
    </dgm:pt>
    <dgm:pt modelId="{C9E059DB-A909-4B89-938A-519F747EBECA}" type="pres">
      <dgm:prSet presAssocID="{7BD852E5-EE4E-4867-B276-12587A629CF5}" presName="child2Text" presStyleLbl="bgAcc1" presStyleIdx="1" presStyleCnt="4">
        <dgm:presLayoutVars>
          <dgm:bulletEnabled val="1"/>
        </dgm:presLayoutVars>
      </dgm:prSet>
      <dgm:spPr/>
    </dgm:pt>
    <dgm:pt modelId="{03FF11F0-45C4-428F-BD97-7B690494996D}" type="pres">
      <dgm:prSet presAssocID="{7BD852E5-EE4E-4867-B276-12587A629CF5}" presName="child3group" presStyleCnt="0"/>
      <dgm:spPr/>
    </dgm:pt>
    <dgm:pt modelId="{3EB85F56-5D6C-4C06-8FD8-678985CE0B9B}" type="pres">
      <dgm:prSet presAssocID="{7BD852E5-EE4E-4867-B276-12587A629CF5}" presName="child3" presStyleLbl="bgAcc1" presStyleIdx="2" presStyleCnt="4" custScaleX="151089" custLinFactNeighborX="27031"/>
      <dgm:spPr/>
    </dgm:pt>
    <dgm:pt modelId="{6779CD43-F402-4E2B-A97D-6DB9764D27A0}" type="pres">
      <dgm:prSet presAssocID="{7BD852E5-EE4E-4867-B276-12587A629CF5}" presName="child3Text" presStyleLbl="bgAcc1" presStyleIdx="2" presStyleCnt="4">
        <dgm:presLayoutVars>
          <dgm:bulletEnabled val="1"/>
        </dgm:presLayoutVars>
      </dgm:prSet>
      <dgm:spPr/>
    </dgm:pt>
    <dgm:pt modelId="{D0F18D60-28F3-44AA-8C34-A19ECC53B464}" type="pres">
      <dgm:prSet presAssocID="{7BD852E5-EE4E-4867-B276-12587A629CF5}" presName="child4group" presStyleCnt="0"/>
      <dgm:spPr/>
    </dgm:pt>
    <dgm:pt modelId="{F8D7C372-1E48-4B60-A43C-BD54B4D95B1F}" type="pres">
      <dgm:prSet presAssocID="{7BD852E5-EE4E-4867-B276-12587A629CF5}" presName="child4" presStyleLbl="bgAcc1" presStyleIdx="3" presStyleCnt="4" custScaleX="134517" custLinFactNeighborX="-24499"/>
      <dgm:spPr/>
    </dgm:pt>
    <dgm:pt modelId="{773C045F-21AA-4A83-8CE7-30A673E2F464}" type="pres">
      <dgm:prSet presAssocID="{7BD852E5-EE4E-4867-B276-12587A629CF5}" presName="child4Text" presStyleLbl="bgAcc1" presStyleIdx="3" presStyleCnt="4">
        <dgm:presLayoutVars>
          <dgm:bulletEnabled val="1"/>
        </dgm:presLayoutVars>
      </dgm:prSet>
      <dgm:spPr/>
    </dgm:pt>
    <dgm:pt modelId="{7311BE7F-7E93-436F-B72A-ABFD4D2FA6E4}" type="pres">
      <dgm:prSet presAssocID="{7BD852E5-EE4E-4867-B276-12587A629CF5}" presName="childPlaceholder" presStyleCnt="0"/>
      <dgm:spPr/>
    </dgm:pt>
    <dgm:pt modelId="{89E92AC6-756D-44B8-8D77-9386B5BBF91A}" type="pres">
      <dgm:prSet presAssocID="{7BD852E5-EE4E-4867-B276-12587A629CF5}" presName="circle" presStyleCnt="0"/>
      <dgm:spPr/>
    </dgm:pt>
    <dgm:pt modelId="{FC9E1B81-6CFD-42D5-AB1D-1E433E104307}" type="pres">
      <dgm:prSet presAssocID="{7BD852E5-EE4E-4867-B276-12587A629CF5}" presName="quadrant1" presStyleLbl="node1" presStyleIdx="0" presStyleCnt="4">
        <dgm:presLayoutVars>
          <dgm:chMax val="1"/>
          <dgm:bulletEnabled val="1"/>
        </dgm:presLayoutVars>
      </dgm:prSet>
      <dgm:spPr/>
    </dgm:pt>
    <dgm:pt modelId="{B25998DF-1C0F-49A2-BC1C-26C9741493F0}" type="pres">
      <dgm:prSet presAssocID="{7BD852E5-EE4E-4867-B276-12587A629CF5}" presName="quadrant2" presStyleLbl="node1" presStyleIdx="1" presStyleCnt="4">
        <dgm:presLayoutVars>
          <dgm:chMax val="1"/>
          <dgm:bulletEnabled val="1"/>
        </dgm:presLayoutVars>
      </dgm:prSet>
      <dgm:spPr/>
    </dgm:pt>
    <dgm:pt modelId="{B873B9F6-158C-4C80-9D25-74B547AB8D84}" type="pres">
      <dgm:prSet presAssocID="{7BD852E5-EE4E-4867-B276-12587A629CF5}" presName="quadrant3" presStyleLbl="node1" presStyleIdx="2" presStyleCnt="4">
        <dgm:presLayoutVars>
          <dgm:chMax val="1"/>
          <dgm:bulletEnabled val="1"/>
        </dgm:presLayoutVars>
      </dgm:prSet>
      <dgm:spPr/>
    </dgm:pt>
    <dgm:pt modelId="{9FB786F1-0247-43A9-B800-D0C915D623A7}" type="pres">
      <dgm:prSet presAssocID="{7BD852E5-EE4E-4867-B276-12587A629CF5}" presName="quadrant4" presStyleLbl="node1" presStyleIdx="3" presStyleCnt="4">
        <dgm:presLayoutVars>
          <dgm:chMax val="1"/>
          <dgm:bulletEnabled val="1"/>
        </dgm:presLayoutVars>
      </dgm:prSet>
      <dgm:spPr/>
    </dgm:pt>
    <dgm:pt modelId="{A39EFDCA-99BB-4E7E-9B48-B1F8BF4E5F44}" type="pres">
      <dgm:prSet presAssocID="{7BD852E5-EE4E-4867-B276-12587A629CF5}" presName="quadrantPlaceholder" presStyleCnt="0"/>
      <dgm:spPr/>
    </dgm:pt>
    <dgm:pt modelId="{09EB045F-4528-4CEF-8CC6-F465AF995DE0}" type="pres">
      <dgm:prSet presAssocID="{7BD852E5-EE4E-4867-B276-12587A629CF5}" presName="center1" presStyleLbl="fgShp" presStyleIdx="0" presStyleCnt="2"/>
      <dgm:spPr/>
    </dgm:pt>
    <dgm:pt modelId="{939F4C53-89B1-4B8B-8D4D-7C1374E6A17F}" type="pres">
      <dgm:prSet presAssocID="{7BD852E5-EE4E-4867-B276-12587A629CF5}" presName="center2" presStyleLbl="fgShp" presStyleIdx="1" presStyleCnt="2"/>
      <dgm:spPr/>
    </dgm:pt>
  </dgm:ptLst>
  <dgm:cxnLst>
    <dgm:cxn modelId="{EEA8D207-8F5E-4DD1-A6EB-44B130ABDFC5}" type="presOf" srcId="{AEC7A8AE-102C-498B-9595-E25A43E7F6E7}" destId="{3EB85F56-5D6C-4C06-8FD8-678985CE0B9B}" srcOrd="0" destOrd="1" presId="urn:microsoft.com/office/officeart/2005/8/layout/cycle4#1"/>
    <dgm:cxn modelId="{C750680A-5CEE-41D1-B216-CC02B4BAC207}" type="presOf" srcId="{45F99C07-68CF-4A8B-B9B1-059F2BDDFB2B}" destId="{B25998DF-1C0F-49A2-BC1C-26C9741493F0}" srcOrd="0" destOrd="0" presId="urn:microsoft.com/office/officeart/2005/8/layout/cycle4#1"/>
    <dgm:cxn modelId="{06099A19-24DD-4BE9-B192-5182C0F90FCA}" type="presOf" srcId="{C73A65A1-986D-4E98-AFBD-9C65980303CF}" destId="{8AFC7294-36E7-4E6A-9E2F-6DBE1E4CF118}" srcOrd="1" destOrd="0" presId="urn:microsoft.com/office/officeart/2005/8/layout/cycle4#1"/>
    <dgm:cxn modelId="{9D576F1E-036F-4974-BA68-36A9757CB165}" srcId="{F9D00AA0-FC6B-41B6-AE8A-F8988DF9381A}" destId="{C73A65A1-986D-4E98-AFBD-9C65980303CF}" srcOrd="0" destOrd="0" parTransId="{72607897-DDF3-47AD-9EFE-76004292B584}" sibTransId="{76A335DD-7460-46DB-96D5-8A0D3222DFB8}"/>
    <dgm:cxn modelId="{1D1A6321-C23A-484F-A79C-C8CB65CF8257}" srcId="{7BD852E5-EE4E-4867-B276-12587A629CF5}" destId="{A7F1C38C-0ADF-4CD0-A054-938ECB1DBBB7}" srcOrd="3" destOrd="0" parTransId="{4F32185A-5C13-4A74-84FA-A4B99BF2563A}" sibTransId="{2C2A6984-3BB5-4D80-A524-31E9AB85590B}"/>
    <dgm:cxn modelId="{579FCF25-0CDB-4519-8757-C3D8571E7AF4}" srcId="{F9D00AA0-FC6B-41B6-AE8A-F8988DF9381A}" destId="{E226BC5F-0090-4FFD-B42D-F104DA78FBF8}" srcOrd="1" destOrd="0" parTransId="{7CFE4EA1-4662-4570-B84D-BA96B1BCF18B}" sibTransId="{7F0BEA47-F9B2-4F5A-8BA4-47D3C8F009D8}"/>
    <dgm:cxn modelId="{3809F827-9959-4DA7-8C62-41FE35F5C601}" type="presOf" srcId="{E226BC5F-0090-4FFD-B42D-F104DA78FBF8}" destId="{8AFC7294-36E7-4E6A-9E2F-6DBE1E4CF118}" srcOrd="1" destOrd="1" presId="urn:microsoft.com/office/officeart/2005/8/layout/cycle4#1"/>
    <dgm:cxn modelId="{DB75DA40-AC0D-4D6C-A183-01FE6CE437A9}" srcId="{A7F1C38C-0ADF-4CD0-A054-938ECB1DBBB7}" destId="{161A4858-9C6F-4427-8345-B8CC3C212C83}" srcOrd="0" destOrd="0" parTransId="{5B161EAE-212C-4C0C-ABED-DAF42187EBCC}" sibTransId="{277CDB8F-1988-4BFC-908E-893C51149057}"/>
    <dgm:cxn modelId="{CD0F2261-52DE-4D68-8D09-52C84D931814}" type="presOf" srcId="{AEC7A8AE-102C-498B-9595-E25A43E7F6E7}" destId="{6779CD43-F402-4E2B-A97D-6DB9764D27A0}" srcOrd="1" destOrd="1" presId="urn:microsoft.com/office/officeart/2005/8/layout/cycle4#1"/>
    <dgm:cxn modelId="{CBDFA46E-7562-4936-A8A5-6CE6685A2149}" type="presOf" srcId="{B4C50833-6C9F-428E-8231-ACCD9A1D70AC}" destId="{3EB85F56-5D6C-4C06-8FD8-678985CE0B9B}" srcOrd="0" destOrd="0" presId="urn:microsoft.com/office/officeart/2005/8/layout/cycle4#1"/>
    <dgm:cxn modelId="{08DFA970-462A-4F37-AB0A-894635CA1919}" srcId="{7BD852E5-EE4E-4867-B276-12587A629CF5}" destId="{A800711B-0042-4472-B332-FF26DEECA5D0}" srcOrd="2" destOrd="0" parTransId="{C95D4206-153C-4C68-8B82-F88DAD357F00}" sibTransId="{7C4EC0F6-51B2-4A0A-8B60-E1303D37DF9F}"/>
    <dgm:cxn modelId="{81BF6A7F-3295-4093-9BCA-E867B0F4DB73}" type="presOf" srcId="{0802ED2E-43F6-4863-B44B-A9439531EE99}" destId="{85F04C9D-90F8-4DEA-8EAD-78D5A81279E1}" srcOrd="0" destOrd="1" presId="urn:microsoft.com/office/officeart/2005/8/layout/cycle4#1"/>
    <dgm:cxn modelId="{22E5DD7F-780B-404A-852A-92137E6E46BA}" srcId="{A7F1C38C-0ADF-4CD0-A054-938ECB1DBBB7}" destId="{158FD363-EB71-447F-B644-2BCA467BF2BC}" srcOrd="1" destOrd="0" parTransId="{568EDFED-BB25-4189-A683-0D4927300A9C}" sibTransId="{924BDC02-E9A0-4663-8ADE-35BC1A01DD55}"/>
    <dgm:cxn modelId="{AC029483-5384-42CE-AC1B-0133CD9014BF}" srcId="{A800711B-0042-4472-B332-FF26DEECA5D0}" destId="{B4C50833-6C9F-428E-8231-ACCD9A1D70AC}" srcOrd="0" destOrd="0" parTransId="{071922E1-B41A-423E-AE18-D0DCBBDA88B7}" sibTransId="{17C197B7-6B3C-4595-8071-3CF873315640}"/>
    <dgm:cxn modelId="{96763288-222F-4270-91BB-FFD27D9E8A75}" type="presOf" srcId="{9807D322-53E3-4133-A6FD-B5C68EACCDA0}" destId="{C9E059DB-A909-4B89-938A-519F747EBECA}" srcOrd="1" destOrd="0" presId="urn:microsoft.com/office/officeart/2005/8/layout/cycle4#1"/>
    <dgm:cxn modelId="{55AFFD91-E12A-4548-B22F-687587ECF777}" type="presOf" srcId="{A800711B-0042-4472-B332-FF26DEECA5D0}" destId="{B873B9F6-158C-4C80-9D25-74B547AB8D84}" srcOrd="0" destOrd="0" presId="urn:microsoft.com/office/officeart/2005/8/layout/cycle4#1"/>
    <dgm:cxn modelId="{6BB2689B-EE57-4E8E-A991-F0DD14D93943}" type="presOf" srcId="{C73A65A1-986D-4E98-AFBD-9C65980303CF}" destId="{DBFCB5B3-8760-4F57-9AE0-784C2F2710B3}" srcOrd="0" destOrd="0" presId="urn:microsoft.com/office/officeart/2005/8/layout/cycle4#1"/>
    <dgm:cxn modelId="{F73A00A5-C963-449B-B5E3-925A84CA5C37}" type="presOf" srcId="{0802ED2E-43F6-4863-B44B-A9439531EE99}" destId="{C9E059DB-A909-4B89-938A-519F747EBECA}" srcOrd="1" destOrd="1" presId="urn:microsoft.com/office/officeart/2005/8/layout/cycle4#1"/>
    <dgm:cxn modelId="{84CF87A6-A284-4EB3-B427-6C1F695B7272}" srcId="{45F99C07-68CF-4A8B-B9B1-059F2BDDFB2B}" destId="{0802ED2E-43F6-4863-B44B-A9439531EE99}" srcOrd="1" destOrd="0" parTransId="{4A58F1F3-1FA3-46B1-B02F-E3904164551D}" sibTransId="{284FC023-67D9-45CB-8AD2-9022A30195C9}"/>
    <dgm:cxn modelId="{B2A92DA9-CABE-41C6-80C3-A1E4EAE2F855}" type="presOf" srcId="{7BD852E5-EE4E-4867-B276-12587A629CF5}" destId="{4D85C43D-172D-4823-BE58-4B1EC541D5E8}" srcOrd="0" destOrd="0" presId="urn:microsoft.com/office/officeart/2005/8/layout/cycle4#1"/>
    <dgm:cxn modelId="{C82C2EB3-53EB-4D5B-B731-EED533FEDB0F}" type="presOf" srcId="{161A4858-9C6F-4427-8345-B8CC3C212C83}" destId="{773C045F-21AA-4A83-8CE7-30A673E2F464}" srcOrd="1" destOrd="0" presId="urn:microsoft.com/office/officeart/2005/8/layout/cycle4#1"/>
    <dgm:cxn modelId="{CC6F07B7-5009-482E-A097-F8C82A53D2A0}" srcId="{7BD852E5-EE4E-4867-B276-12587A629CF5}" destId="{F9D00AA0-FC6B-41B6-AE8A-F8988DF9381A}" srcOrd="0" destOrd="0" parTransId="{887CF931-D5C8-4E2C-B55A-2A1FC73782D6}" sibTransId="{87F7926C-3427-4117-84C0-81382ECC1E6A}"/>
    <dgm:cxn modelId="{7F123AB9-10B7-4B05-A7FC-AC77EDA374B3}" type="presOf" srcId="{B4C50833-6C9F-428E-8231-ACCD9A1D70AC}" destId="{6779CD43-F402-4E2B-A97D-6DB9764D27A0}" srcOrd="1" destOrd="0" presId="urn:microsoft.com/office/officeart/2005/8/layout/cycle4#1"/>
    <dgm:cxn modelId="{BCEB4FB9-558B-4C8A-AD67-A75AD87E1F72}" type="presOf" srcId="{F9D00AA0-FC6B-41B6-AE8A-F8988DF9381A}" destId="{FC9E1B81-6CFD-42D5-AB1D-1E433E104307}" srcOrd="0" destOrd="0" presId="urn:microsoft.com/office/officeart/2005/8/layout/cycle4#1"/>
    <dgm:cxn modelId="{3C899FBD-61B7-4FAF-83B5-0853A220D028}" type="presOf" srcId="{A7F1C38C-0ADF-4CD0-A054-938ECB1DBBB7}" destId="{9FB786F1-0247-43A9-B800-D0C915D623A7}" srcOrd="0" destOrd="0" presId="urn:microsoft.com/office/officeart/2005/8/layout/cycle4#1"/>
    <dgm:cxn modelId="{B583BEC3-40AF-45CB-B938-72FBE29D4455}" type="presOf" srcId="{158FD363-EB71-447F-B644-2BCA467BF2BC}" destId="{F8D7C372-1E48-4B60-A43C-BD54B4D95B1F}" srcOrd="0" destOrd="1" presId="urn:microsoft.com/office/officeart/2005/8/layout/cycle4#1"/>
    <dgm:cxn modelId="{9A8223C8-224F-47FF-A6E1-B494A927ECC8}" type="presOf" srcId="{E226BC5F-0090-4FFD-B42D-F104DA78FBF8}" destId="{DBFCB5B3-8760-4F57-9AE0-784C2F2710B3}" srcOrd="0" destOrd="1" presId="urn:microsoft.com/office/officeart/2005/8/layout/cycle4#1"/>
    <dgm:cxn modelId="{4C4887C8-D2EA-404F-AEB8-21131D303CF6}" type="presOf" srcId="{9807D322-53E3-4133-A6FD-B5C68EACCDA0}" destId="{85F04C9D-90F8-4DEA-8EAD-78D5A81279E1}" srcOrd="0" destOrd="0" presId="urn:microsoft.com/office/officeart/2005/8/layout/cycle4#1"/>
    <dgm:cxn modelId="{4F88C8C8-D456-4E4C-BAD5-389FDFF6E006}" srcId="{7BD852E5-EE4E-4867-B276-12587A629CF5}" destId="{45F99C07-68CF-4A8B-B9B1-059F2BDDFB2B}" srcOrd="1" destOrd="0" parTransId="{A5875D92-C9AA-4F93-A545-D7F93501BDA4}" sibTransId="{E0B38CF9-8627-4EE2-B403-7FA9F6DFA075}"/>
    <dgm:cxn modelId="{204671D3-AD1E-40DA-AC62-DC609715BE89}" type="presOf" srcId="{158FD363-EB71-447F-B644-2BCA467BF2BC}" destId="{773C045F-21AA-4A83-8CE7-30A673E2F464}" srcOrd="1" destOrd="1" presId="urn:microsoft.com/office/officeart/2005/8/layout/cycle4#1"/>
    <dgm:cxn modelId="{B20722D8-2A07-4FB2-879F-60E5B150E2D8}" srcId="{45F99C07-68CF-4A8B-B9B1-059F2BDDFB2B}" destId="{9807D322-53E3-4133-A6FD-B5C68EACCDA0}" srcOrd="0" destOrd="0" parTransId="{51AF12BB-175E-4F1D-81F0-24FAE542DE19}" sibTransId="{3B0317A0-3552-44ED-A889-D7A2BB8A9065}"/>
    <dgm:cxn modelId="{A1785CE8-A41C-4B90-A11A-0584FD0191E7}" srcId="{A800711B-0042-4472-B332-FF26DEECA5D0}" destId="{AEC7A8AE-102C-498B-9595-E25A43E7F6E7}" srcOrd="1" destOrd="0" parTransId="{24C07DF8-1FB1-4903-AFD7-56B5143ED6E4}" sibTransId="{64132239-6D04-430E-84F1-1F593B3965D8}"/>
    <dgm:cxn modelId="{A22DD7E9-3FCC-434F-824C-FB59D26518DF}" type="presOf" srcId="{161A4858-9C6F-4427-8345-B8CC3C212C83}" destId="{F8D7C372-1E48-4B60-A43C-BD54B4D95B1F}" srcOrd="0" destOrd="0" presId="urn:microsoft.com/office/officeart/2005/8/layout/cycle4#1"/>
    <dgm:cxn modelId="{AEA9620C-7BA9-47EF-8758-9B6921D2B2B3}" type="presParOf" srcId="{4D85C43D-172D-4823-BE58-4B1EC541D5E8}" destId="{485D4848-4220-4704-AF6E-F0A7BF0E02EC}" srcOrd="0" destOrd="0" presId="urn:microsoft.com/office/officeart/2005/8/layout/cycle4#1"/>
    <dgm:cxn modelId="{DD4FB07D-056B-4433-A34E-FE9E5A017C2B}" type="presParOf" srcId="{485D4848-4220-4704-AF6E-F0A7BF0E02EC}" destId="{3EFD8C98-FD64-43C6-A9F5-5EE1CA25BC69}" srcOrd="0" destOrd="0" presId="urn:microsoft.com/office/officeart/2005/8/layout/cycle4#1"/>
    <dgm:cxn modelId="{3A168060-B2C7-4C55-8006-BD50D2705A86}" type="presParOf" srcId="{3EFD8C98-FD64-43C6-A9F5-5EE1CA25BC69}" destId="{DBFCB5B3-8760-4F57-9AE0-784C2F2710B3}" srcOrd="0" destOrd="0" presId="urn:microsoft.com/office/officeart/2005/8/layout/cycle4#1"/>
    <dgm:cxn modelId="{D79219EA-97BF-459E-8816-B7DD3F50477C}" type="presParOf" srcId="{3EFD8C98-FD64-43C6-A9F5-5EE1CA25BC69}" destId="{8AFC7294-36E7-4E6A-9E2F-6DBE1E4CF118}" srcOrd="1" destOrd="0" presId="urn:microsoft.com/office/officeart/2005/8/layout/cycle4#1"/>
    <dgm:cxn modelId="{8D1632DD-D87D-4175-8934-B2FC434ED0A4}" type="presParOf" srcId="{485D4848-4220-4704-AF6E-F0A7BF0E02EC}" destId="{DCBB4933-391C-4D76-9FB9-FE6DC7F52A26}" srcOrd="1" destOrd="0" presId="urn:microsoft.com/office/officeart/2005/8/layout/cycle4#1"/>
    <dgm:cxn modelId="{CFA56D6C-96DF-452A-BFF4-4B5CDEB55D1F}" type="presParOf" srcId="{DCBB4933-391C-4D76-9FB9-FE6DC7F52A26}" destId="{85F04C9D-90F8-4DEA-8EAD-78D5A81279E1}" srcOrd="0" destOrd="0" presId="urn:microsoft.com/office/officeart/2005/8/layout/cycle4#1"/>
    <dgm:cxn modelId="{78EC0722-8A8A-4C9A-88B1-3809FCDBC2FD}" type="presParOf" srcId="{DCBB4933-391C-4D76-9FB9-FE6DC7F52A26}" destId="{C9E059DB-A909-4B89-938A-519F747EBECA}" srcOrd="1" destOrd="0" presId="urn:microsoft.com/office/officeart/2005/8/layout/cycle4#1"/>
    <dgm:cxn modelId="{2D73451F-9C3B-4466-B4E4-DF267502B72A}" type="presParOf" srcId="{485D4848-4220-4704-AF6E-F0A7BF0E02EC}" destId="{03FF11F0-45C4-428F-BD97-7B690494996D}" srcOrd="2" destOrd="0" presId="urn:microsoft.com/office/officeart/2005/8/layout/cycle4#1"/>
    <dgm:cxn modelId="{F1DA0EE4-BDEE-49A4-B64C-595B6953AB89}" type="presParOf" srcId="{03FF11F0-45C4-428F-BD97-7B690494996D}" destId="{3EB85F56-5D6C-4C06-8FD8-678985CE0B9B}" srcOrd="0" destOrd="0" presId="urn:microsoft.com/office/officeart/2005/8/layout/cycle4#1"/>
    <dgm:cxn modelId="{38394015-37F2-4281-AC42-4A317F9ABF85}" type="presParOf" srcId="{03FF11F0-45C4-428F-BD97-7B690494996D}" destId="{6779CD43-F402-4E2B-A97D-6DB9764D27A0}" srcOrd="1" destOrd="0" presId="urn:microsoft.com/office/officeart/2005/8/layout/cycle4#1"/>
    <dgm:cxn modelId="{5B56FC31-0AB4-4C3B-9B38-A4A195A1B03F}" type="presParOf" srcId="{485D4848-4220-4704-AF6E-F0A7BF0E02EC}" destId="{D0F18D60-28F3-44AA-8C34-A19ECC53B464}" srcOrd="3" destOrd="0" presId="urn:microsoft.com/office/officeart/2005/8/layout/cycle4#1"/>
    <dgm:cxn modelId="{859ECBC9-06D9-431B-8175-E662ED903CED}" type="presParOf" srcId="{D0F18D60-28F3-44AA-8C34-A19ECC53B464}" destId="{F8D7C372-1E48-4B60-A43C-BD54B4D95B1F}" srcOrd="0" destOrd="0" presId="urn:microsoft.com/office/officeart/2005/8/layout/cycle4#1"/>
    <dgm:cxn modelId="{C0CC35F4-1D76-41FC-9F23-B88B85A68ACB}" type="presParOf" srcId="{D0F18D60-28F3-44AA-8C34-A19ECC53B464}" destId="{773C045F-21AA-4A83-8CE7-30A673E2F464}" srcOrd="1" destOrd="0" presId="urn:microsoft.com/office/officeart/2005/8/layout/cycle4#1"/>
    <dgm:cxn modelId="{2580D6C5-6924-4AFE-8F71-37DCCEEB311F}" type="presParOf" srcId="{485D4848-4220-4704-AF6E-F0A7BF0E02EC}" destId="{7311BE7F-7E93-436F-B72A-ABFD4D2FA6E4}" srcOrd="4" destOrd="0" presId="urn:microsoft.com/office/officeart/2005/8/layout/cycle4#1"/>
    <dgm:cxn modelId="{C53F0F2D-C538-48E5-A434-CA5FEE8B19D9}" type="presParOf" srcId="{4D85C43D-172D-4823-BE58-4B1EC541D5E8}" destId="{89E92AC6-756D-44B8-8D77-9386B5BBF91A}" srcOrd="1" destOrd="0" presId="urn:microsoft.com/office/officeart/2005/8/layout/cycle4#1"/>
    <dgm:cxn modelId="{A7AA84D7-75CE-454B-8FE5-41C120088CAE}" type="presParOf" srcId="{89E92AC6-756D-44B8-8D77-9386B5BBF91A}" destId="{FC9E1B81-6CFD-42D5-AB1D-1E433E104307}" srcOrd="0" destOrd="0" presId="urn:microsoft.com/office/officeart/2005/8/layout/cycle4#1"/>
    <dgm:cxn modelId="{611D5E59-6F76-4FA0-9DAC-842A8983D5E9}" type="presParOf" srcId="{89E92AC6-756D-44B8-8D77-9386B5BBF91A}" destId="{B25998DF-1C0F-49A2-BC1C-26C9741493F0}" srcOrd="1" destOrd="0" presId="urn:microsoft.com/office/officeart/2005/8/layout/cycle4#1"/>
    <dgm:cxn modelId="{32366ECC-CF80-4DEA-94C1-AC317161DEDB}" type="presParOf" srcId="{89E92AC6-756D-44B8-8D77-9386B5BBF91A}" destId="{B873B9F6-158C-4C80-9D25-74B547AB8D84}" srcOrd="2" destOrd="0" presId="urn:microsoft.com/office/officeart/2005/8/layout/cycle4#1"/>
    <dgm:cxn modelId="{BC578362-A52D-480C-9A1E-C7D5C6374F82}" type="presParOf" srcId="{89E92AC6-756D-44B8-8D77-9386B5BBF91A}" destId="{9FB786F1-0247-43A9-B800-D0C915D623A7}" srcOrd="3" destOrd="0" presId="urn:microsoft.com/office/officeart/2005/8/layout/cycle4#1"/>
    <dgm:cxn modelId="{0697555F-7A34-4848-A390-9786EE51F438}" type="presParOf" srcId="{89E92AC6-756D-44B8-8D77-9386B5BBF91A}" destId="{A39EFDCA-99BB-4E7E-9B48-B1F8BF4E5F44}" srcOrd="4" destOrd="0" presId="urn:microsoft.com/office/officeart/2005/8/layout/cycle4#1"/>
    <dgm:cxn modelId="{8D8F7E1D-F146-4488-9A29-4185CAD13DD3}" type="presParOf" srcId="{4D85C43D-172D-4823-BE58-4B1EC541D5E8}" destId="{09EB045F-4528-4CEF-8CC6-F465AF995DE0}" srcOrd="2" destOrd="0" presId="urn:microsoft.com/office/officeart/2005/8/layout/cycle4#1"/>
    <dgm:cxn modelId="{66614F24-FFDB-422A-9437-22922D7C4060}" type="presParOf" srcId="{4D85C43D-172D-4823-BE58-4B1EC541D5E8}" destId="{939F4C53-89B1-4B8B-8D4D-7C1374E6A17F}"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5B4954-F08D-46FB-B7EE-9031914D19DF}"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IN"/>
        </a:p>
      </dgm:t>
    </dgm:pt>
    <dgm:pt modelId="{0C7BFE8B-3380-40B3-894D-32A8A6B2D033}">
      <dgm:prSet phldrT="[Text]"/>
      <dgm:spPr/>
      <dgm:t>
        <a:bodyPr/>
        <a:lstStyle/>
        <a:p>
          <a:pPr algn="just"/>
          <a:endParaRPr lang="en-IN" dirty="0"/>
        </a:p>
      </dgm:t>
    </dgm:pt>
    <dgm:pt modelId="{661DBEF8-46F5-48CD-B778-D7C9A2BECC37}" type="parTrans" cxnId="{26301EEF-72E4-4CC3-BED3-74FA809039AF}">
      <dgm:prSet/>
      <dgm:spPr/>
      <dgm:t>
        <a:bodyPr/>
        <a:lstStyle/>
        <a:p>
          <a:endParaRPr lang="en-IN"/>
        </a:p>
      </dgm:t>
    </dgm:pt>
    <dgm:pt modelId="{05139CF1-A585-4FB3-8031-2C39F6800A58}" type="sibTrans" cxnId="{26301EEF-72E4-4CC3-BED3-74FA809039AF}">
      <dgm:prSet/>
      <dgm:spPr/>
      <dgm:t>
        <a:bodyPr/>
        <a:lstStyle/>
        <a:p>
          <a:endParaRPr lang="en-IN"/>
        </a:p>
      </dgm:t>
    </dgm:pt>
    <dgm:pt modelId="{0CE2765A-89CE-49D1-9698-9B9906A632A1}">
      <dgm:prSet custT="1"/>
      <dgm:spPr/>
      <dgm:t>
        <a:bodyPr/>
        <a:lstStyle/>
        <a:p>
          <a:pPr algn="just"/>
          <a:endParaRPr lang="en-IN" sz="1800" dirty="0"/>
        </a:p>
        <a:p>
          <a:pPr algn="just"/>
          <a:r>
            <a:rPr lang="en-IN" sz="1400" dirty="0"/>
            <a:t>Welfare</a:t>
          </a:r>
        </a:p>
        <a:p>
          <a:pPr algn="just"/>
          <a:r>
            <a:rPr lang="en-IN" sz="1400" dirty="0"/>
            <a:t>Women’s and men’s material needs, such as food, income and health care, are met</a:t>
          </a:r>
        </a:p>
        <a:p>
          <a:pPr algn="just"/>
          <a:endParaRPr lang="en-IN" sz="1600" dirty="0"/>
        </a:p>
      </dgm:t>
    </dgm:pt>
    <dgm:pt modelId="{798B743B-6312-4432-B8D3-50412BD1D8B0}" type="parTrans" cxnId="{DBEF30A7-B0F9-4B56-987E-645A445FCB9F}">
      <dgm:prSet/>
      <dgm:spPr/>
      <dgm:t>
        <a:bodyPr/>
        <a:lstStyle/>
        <a:p>
          <a:endParaRPr lang="en-IN"/>
        </a:p>
      </dgm:t>
    </dgm:pt>
    <dgm:pt modelId="{C75C061D-C0CA-4E67-A44E-0549F664089C}" type="sibTrans" cxnId="{DBEF30A7-B0F9-4B56-987E-645A445FCB9F}">
      <dgm:prSet/>
      <dgm:spPr/>
      <dgm:t>
        <a:bodyPr/>
        <a:lstStyle/>
        <a:p>
          <a:endParaRPr lang="en-IN"/>
        </a:p>
      </dgm:t>
    </dgm:pt>
    <dgm:pt modelId="{4E298C68-5EF4-47B6-B15E-77DC12BFEA20}">
      <dgm:prSet custT="1"/>
      <dgm:spPr/>
      <dgm:t>
        <a:bodyPr/>
        <a:lstStyle/>
        <a:p>
          <a:endParaRPr lang="en-IN" sz="1800" dirty="0"/>
        </a:p>
        <a:p>
          <a:r>
            <a:rPr lang="en-IN" sz="1400" dirty="0" err="1"/>
            <a:t>Conscientization</a:t>
          </a:r>
          <a:endParaRPr lang="en-IN" sz="1400" dirty="0"/>
        </a:p>
        <a:p>
          <a:r>
            <a:rPr lang="en-IN" sz="1400" dirty="0"/>
            <a:t>Women and men believe that gender roles can be changed and equity is possible</a:t>
          </a:r>
        </a:p>
        <a:p>
          <a:endParaRPr lang="en-IN" sz="1600" dirty="0"/>
        </a:p>
      </dgm:t>
    </dgm:pt>
    <dgm:pt modelId="{763C4594-E221-4DC4-B07A-FB943C58E4E7}" type="parTrans" cxnId="{60E0674A-8377-4DEE-9F0B-17029FF3F4D5}">
      <dgm:prSet/>
      <dgm:spPr/>
      <dgm:t>
        <a:bodyPr/>
        <a:lstStyle/>
        <a:p>
          <a:endParaRPr lang="en-IN"/>
        </a:p>
      </dgm:t>
    </dgm:pt>
    <dgm:pt modelId="{52C7803B-3922-49D8-82D2-67691F64DAAC}" type="sibTrans" cxnId="{60E0674A-8377-4DEE-9F0B-17029FF3F4D5}">
      <dgm:prSet/>
      <dgm:spPr/>
      <dgm:t>
        <a:bodyPr/>
        <a:lstStyle/>
        <a:p>
          <a:endParaRPr lang="en-IN"/>
        </a:p>
      </dgm:t>
    </dgm:pt>
    <dgm:pt modelId="{A05FCAD6-77FF-42BF-BC5B-17D9C439254B}">
      <dgm:prSet custT="1"/>
      <dgm:spPr/>
      <dgm:t>
        <a:bodyPr/>
        <a:lstStyle/>
        <a:p>
          <a:r>
            <a:rPr lang="en-IN" sz="1400" dirty="0"/>
            <a:t>Participation</a:t>
          </a:r>
        </a:p>
        <a:p>
          <a:r>
            <a:rPr lang="en-IN" sz="1400" dirty="0"/>
            <a:t>Women and men participate equally in decision-making in all programs and policies</a:t>
          </a:r>
        </a:p>
      </dgm:t>
    </dgm:pt>
    <dgm:pt modelId="{3CD9937B-6304-49FC-9656-371980AD284B}" type="parTrans" cxnId="{03B1B37D-F19F-49A1-A8E0-19B76AA1CC86}">
      <dgm:prSet/>
      <dgm:spPr/>
      <dgm:t>
        <a:bodyPr/>
        <a:lstStyle/>
        <a:p>
          <a:endParaRPr lang="en-IN"/>
        </a:p>
      </dgm:t>
    </dgm:pt>
    <dgm:pt modelId="{35B44AAC-E2D4-429F-9A68-F9A48970FE48}" type="sibTrans" cxnId="{03B1B37D-F19F-49A1-A8E0-19B76AA1CC86}">
      <dgm:prSet/>
      <dgm:spPr/>
      <dgm:t>
        <a:bodyPr/>
        <a:lstStyle/>
        <a:p>
          <a:endParaRPr lang="en-IN"/>
        </a:p>
      </dgm:t>
    </dgm:pt>
    <dgm:pt modelId="{BF11EC9A-C482-464F-94A0-D6A1A89B4B90}">
      <dgm:prSet custT="1"/>
      <dgm:spPr/>
      <dgm:t>
        <a:bodyPr/>
        <a:lstStyle/>
        <a:p>
          <a:r>
            <a:rPr lang="en-IN" sz="1400" dirty="0"/>
            <a:t>Control</a:t>
          </a:r>
        </a:p>
        <a:p>
          <a:r>
            <a:rPr lang="en-IN" sz="1400" dirty="0"/>
            <a:t>Women and men have equal control over production and the distribution of benefits</a:t>
          </a:r>
        </a:p>
      </dgm:t>
    </dgm:pt>
    <dgm:pt modelId="{DAE168DA-3F97-4592-B22E-7412DA01C03D}" type="parTrans" cxnId="{C4161859-7D1E-4AFB-8021-C8B5B523CD42}">
      <dgm:prSet/>
      <dgm:spPr/>
      <dgm:t>
        <a:bodyPr/>
        <a:lstStyle/>
        <a:p>
          <a:endParaRPr lang="en-IN"/>
        </a:p>
      </dgm:t>
    </dgm:pt>
    <dgm:pt modelId="{AA8CFDAA-346D-42E5-B95B-496AE4E10FE4}" type="sibTrans" cxnId="{C4161859-7D1E-4AFB-8021-C8B5B523CD42}">
      <dgm:prSet/>
      <dgm:spPr/>
      <dgm:t>
        <a:bodyPr/>
        <a:lstStyle/>
        <a:p>
          <a:endParaRPr lang="en-IN"/>
        </a:p>
      </dgm:t>
    </dgm:pt>
    <dgm:pt modelId="{CC3E0488-C894-4345-8681-69E4C94971C2}">
      <dgm:prSet custT="1"/>
      <dgm:spPr/>
      <dgm:t>
        <a:bodyPr/>
        <a:lstStyle/>
        <a:p>
          <a:pPr algn="just"/>
          <a:r>
            <a:rPr lang="en-IN" sz="1400" dirty="0"/>
            <a:t>Access</a:t>
          </a:r>
        </a:p>
        <a:p>
          <a:pPr algn="just"/>
          <a:r>
            <a:rPr lang="en-IN" sz="1400" dirty="0"/>
            <a:t>Women gain access to resources such as land, </a:t>
          </a:r>
          <a:r>
            <a:rPr lang="en-IN" sz="1400" dirty="0" err="1"/>
            <a:t>labor</a:t>
          </a:r>
          <a:r>
            <a:rPr lang="en-IN" sz="1400" dirty="0"/>
            <a:t>, credit, training, public services, legal rights on an equal basis with men</a:t>
          </a:r>
        </a:p>
      </dgm:t>
    </dgm:pt>
    <dgm:pt modelId="{A7B5E6E0-1837-4CF3-914E-86A744D98FFD}" type="parTrans" cxnId="{536745F3-9408-4825-A6DF-EDF4329A26FF}">
      <dgm:prSet/>
      <dgm:spPr/>
      <dgm:t>
        <a:bodyPr/>
        <a:lstStyle/>
        <a:p>
          <a:endParaRPr lang="en-IN"/>
        </a:p>
      </dgm:t>
    </dgm:pt>
    <dgm:pt modelId="{D9CCD0FF-6F6A-4A43-9223-F95D30E98D92}" type="sibTrans" cxnId="{536745F3-9408-4825-A6DF-EDF4329A26FF}">
      <dgm:prSet/>
      <dgm:spPr/>
      <dgm:t>
        <a:bodyPr/>
        <a:lstStyle/>
        <a:p>
          <a:endParaRPr lang="en-IN"/>
        </a:p>
      </dgm:t>
    </dgm:pt>
    <dgm:pt modelId="{AD77F52E-18A2-4E5C-85ED-F05ADE0D73F8}" type="pres">
      <dgm:prSet presAssocID="{BB5B4954-F08D-46FB-B7EE-9031914D19DF}" presName="outerComposite" presStyleCnt="0">
        <dgm:presLayoutVars>
          <dgm:chMax val="5"/>
          <dgm:dir/>
          <dgm:resizeHandles val="exact"/>
        </dgm:presLayoutVars>
      </dgm:prSet>
      <dgm:spPr/>
    </dgm:pt>
    <dgm:pt modelId="{DF1E5D86-02AB-4C36-AE72-3970BAEA86C1}" type="pres">
      <dgm:prSet presAssocID="{BB5B4954-F08D-46FB-B7EE-9031914D19DF}" presName="dummyMaxCanvas" presStyleCnt="0">
        <dgm:presLayoutVars/>
      </dgm:prSet>
      <dgm:spPr/>
    </dgm:pt>
    <dgm:pt modelId="{4F88FADC-ABE8-4CB3-A4EE-D0D87F2ADF1E}" type="pres">
      <dgm:prSet presAssocID="{BB5B4954-F08D-46FB-B7EE-9031914D19DF}" presName="FiveNodes_1" presStyleLbl="node1" presStyleIdx="0" presStyleCnt="5">
        <dgm:presLayoutVars>
          <dgm:bulletEnabled val="1"/>
        </dgm:presLayoutVars>
      </dgm:prSet>
      <dgm:spPr/>
    </dgm:pt>
    <dgm:pt modelId="{17467077-C0BC-4645-96FD-1239387690C9}" type="pres">
      <dgm:prSet presAssocID="{BB5B4954-F08D-46FB-B7EE-9031914D19DF}" presName="FiveNodes_2" presStyleLbl="node1" presStyleIdx="1" presStyleCnt="5" custLinFactNeighborX="-486" custLinFactNeighborY="266">
        <dgm:presLayoutVars>
          <dgm:bulletEnabled val="1"/>
        </dgm:presLayoutVars>
      </dgm:prSet>
      <dgm:spPr/>
    </dgm:pt>
    <dgm:pt modelId="{10BC6EB3-078B-45E4-B76D-88DA41B92916}" type="pres">
      <dgm:prSet presAssocID="{BB5B4954-F08D-46FB-B7EE-9031914D19DF}" presName="FiveNodes_3" presStyleLbl="node1" presStyleIdx="2" presStyleCnt="5">
        <dgm:presLayoutVars>
          <dgm:bulletEnabled val="1"/>
        </dgm:presLayoutVars>
      </dgm:prSet>
      <dgm:spPr/>
    </dgm:pt>
    <dgm:pt modelId="{B087BEE5-0833-4BE9-8B5E-47837E103504}" type="pres">
      <dgm:prSet presAssocID="{BB5B4954-F08D-46FB-B7EE-9031914D19DF}" presName="FiveNodes_4" presStyleLbl="node1" presStyleIdx="3" presStyleCnt="5">
        <dgm:presLayoutVars>
          <dgm:bulletEnabled val="1"/>
        </dgm:presLayoutVars>
      </dgm:prSet>
      <dgm:spPr/>
    </dgm:pt>
    <dgm:pt modelId="{24F7576D-DB9D-45DF-BF16-9F300C93AD2A}" type="pres">
      <dgm:prSet presAssocID="{BB5B4954-F08D-46FB-B7EE-9031914D19DF}" presName="FiveNodes_5" presStyleLbl="node1" presStyleIdx="4" presStyleCnt="5">
        <dgm:presLayoutVars>
          <dgm:bulletEnabled val="1"/>
        </dgm:presLayoutVars>
      </dgm:prSet>
      <dgm:spPr/>
    </dgm:pt>
    <dgm:pt modelId="{C76F52A9-3360-4FE3-B809-3EF137AF5579}" type="pres">
      <dgm:prSet presAssocID="{BB5B4954-F08D-46FB-B7EE-9031914D19DF}" presName="FiveConn_1-2" presStyleLbl="fgAccFollowNode1" presStyleIdx="0" presStyleCnt="4" custAng="10800000" custScaleY="100000">
        <dgm:presLayoutVars>
          <dgm:bulletEnabled val="1"/>
        </dgm:presLayoutVars>
      </dgm:prSet>
      <dgm:spPr/>
    </dgm:pt>
    <dgm:pt modelId="{E6862B24-1940-4C61-8351-E8137FC5F065}" type="pres">
      <dgm:prSet presAssocID="{BB5B4954-F08D-46FB-B7EE-9031914D19DF}" presName="FiveConn_2-3" presStyleLbl="fgAccFollowNode1" presStyleIdx="1" presStyleCnt="4" custAng="10800000">
        <dgm:presLayoutVars>
          <dgm:bulletEnabled val="1"/>
        </dgm:presLayoutVars>
      </dgm:prSet>
      <dgm:spPr/>
    </dgm:pt>
    <dgm:pt modelId="{D1A968AD-5226-4901-A8F8-007E8240C0A2}" type="pres">
      <dgm:prSet presAssocID="{BB5B4954-F08D-46FB-B7EE-9031914D19DF}" presName="FiveConn_3-4" presStyleLbl="fgAccFollowNode1" presStyleIdx="2" presStyleCnt="4" custAng="10800000">
        <dgm:presLayoutVars>
          <dgm:bulletEnabled val="1"/>
        </dgm:presLayoutVars>
      </dgm:prSet>
      <dgm:spPr/>
    </dgm:pt>
    <dgm:pt modelId="{45004D4C-3C0E-4DE6-A7F9-1DBA266975BA}" type="pres">
      <dgm:prSet presAssocID="{BB5B4954-F08D-46FB-B7EE-9031914D19DF}" presName="FiveConn_4-5" presStyleLbl="fgAccFollowNode1" presStyleIdx="3" presStyleCnt="4" custAng="10800000">
        <dgm:presLayoutVars>
          <dgm:bulletEnabled val="1"/>
        </dgm:presLayoutVars>
      </dgm:prSet>
      <dgm:spPr/>
    </dgm:pt>
    <dgm:pt modelId="{8BBAE8A9-0FC2-44EE-A35D-2EFFF70EE57A}" type="pres">
      <dgm:prSet presAssocID="{BB5B4954-F08D-46FB-B7EE-9031914D19DF}" presName="FiveNodes_1_text" presStyleLbl="node1" presStyleIdx="4" presStyleCnt="5">
        <dgm:presLayoutVars>
          <dgm:bulletEnabled val="1"/>
        </dgm:presLayoutVars>
      </dgm:prSet>
      <dgm:spPr/>
    </dgm:pt>
    <dgm:pt modelId="{5D2861AC-C58F-4ADC-ADD2-D64DF9874126}" type="pres">
      <dgm:prSet presAssocID="{BB5B4954-F08D-46FB-B7EE-9031914D19DF}" presName="FiveNodes_2_text" presStyleLbl="node1" presStyleIdx="4" presStyleCnt="5">
        <dgm:presLayoutVars>
          <dgm:bulletEnabled val="1"/>
        </dgm:presLayoutVars>
      </dgm:prSet>
      <dgm:spPr/>
    </dgm:pt>
    <dgm:pt modelId="{F637F93B-CD6B-446A-82D9-EFC3F5036309}" type="pres">
      <dgm:prSet presAssocID="{BB5B4954-F08D-46FB-B7EE-9031914D19DF}" presName="FiveNodes_3_text" presStyleLbl="node1" presStyleIdx="4" presStyleCnt="5">
        <dgm:presLayoutVars>
          <dgm:bulletEnabled val="1"/>
        </dgm:presLayoutVars>
      </dgm:prSet>
      <dgm:spPr/>
    </dgm:pt>
    <dgm:pt modelId="{67271802-CC86-4B02-862E-E0D19A2DC8D3}" type="pres">
      <dgm:prSet presAssocID="{BB5B4954-F08D-46FB-B7EE-9031914D19DF}" presName="FiveNodes_4_text" presStyleLbl="node1" presStyleIdx="4" presStyleCnt="5">
        <dgm:presLayoutVars>
          <dgm:bulletEnabled val="1"/>
        </dgm:presLayoutVars>
      </dgm:prSet>
      <dgm:spPr/>
    </dgm:pt>
    <dgm:pt modelId="{1C796B71-2174-436A-84ED-07AE28C53007}" type="pres">
      <dgm:prSet presAssocID="{BB5B4954-F08D-46FB-B7EE-9031914D19DF}" presName="FiveNodes_5_text" presStyleLbl="node1" presStyleIdx="4" presStyleCnt="5">
        <dgm:presLayoutVars>
          <dgm:bulletEnabled val="1"/>
        </dgm:presLayoutVars>
      </dgm:prSet>
      <dgm:spPr/>
    </dgm:pt>
  </dgm:ptLst>
  <dgm:cxnLst>
    <dgm:cxn modelId="{6E50970A-6E6F-43FE-87AC-602916EFE443}" type="presOf" srcId="{0CE2765A-89CE-49D1-9698-9B9906A632A1}" destId="{24F7576D-DB9D-45DF-BF16-9F300C93AD2A}" srcOrd="0" destOrd="0" presId="urn:microsoft.com/office/officeart/2005/8/layout/vProcess5"/>
    <dgm:cxn modelId="{16B37711-1610-4700-AE98-808F5450980C}" type="presOf" srcId="{A05FCAD6-77FF-42BF-BC5B-17D9C439254B}" destId="{5D2861AC-C58F-4ADC-ADD2-D64DF9874126}" srcOrd="1" destOrd="0" presId="urn:microsoft.com/office/officeart/2005/8/layout/vProcess5"/>
    <dgm:cxn modelId="{56436F36-9C0D-44BD-A3D6-84BFD4E5B473}" type="presOf" srcId="{BB5B4954-F08D-46FB-B7EE-9031914D19DF}" destId="{AD77F52E-18A2-4E5C-85ED-F05ADE0D73F8}" srcOrd="0" destOrd="0" presId="urn:microsoft.com/office/officeart/2005/8/layout/vProcess5"/>
    <dgm:cxn modelId="{99D49D3D-40BD-49AA-A0F4-A3974B6BC3E0}" type="presOf" srcId="{BF11EC9A-C482-464F-94A0-D6A1A89B4B90}" destId="{8BBAE8A9-0FC2-44EE-A35D-2EFFF70EE57A}" srcOrd="1" destOrd="0" presId="urn:microsoft.com/office/officeart/2005/8/layout/vProcess5"/>
    <dgm:cxn modelId="{0B10625D-8325-4948-9345-0C8D4A71EC40}" type="presOf" srcId="{4E298C68-5EF4-47B6-B15E-77DC12BFEA20}" destId="{10BC6EB3-078B-45E4-B76D-88DA41B92916}" srcOrd="0" destOrd="0" presId="urn:microsoft.com/office/officeart/2005/8/layout/vProcess5"/>
    <dgm:cxn modelId="{229F495D-CB8A-4447-9B8E-40E5C9FF3EA0}" type="presOf" srcId="{CC3E0488-C894-4345-8681-69E4C94971C2}" destId="{67271802-CC86-4B02-862E-E0D19A2DC8D3}" srcOrd="1" destOrd="0" presId="urn:microsoft.com/office/officeart/2005/8/layout/vProcess5"/>
    <dgm:cxn modelId="{611FA963-DB7B-4659-826F-1D5FE85F353C}" type="presOf" srcId="{4E298C68-5EF4-47B6-B15E-77DC12BFEA20}" destId="{F637F93B-CD6B-446A-82D9-EFC3F5036309}" srcOrd="1" destOrd="0" presId="urn:microsoft.com/office/officeart/2005/8/layout/vProcess5"/>
    <dgm:cxn modelId="{60E0674A-8377-4DEE-9F0B-17029FF3F4D5}" srcId="{BB5B4954-F08D-46FB-B7EE-9031914D19DF}" destId="{4E298C68-5EF4-47B6-B15E-77DC12BFEA20}" srcOrd="2" destOrd="0" parTransId="{763C4594-E221-4DC4-B07A-FB943C58E4E7}" sibTransId="{52C7803B-3922-49D8-82D2-67691F64DAAC}"/>
    <dgm:cxn modelId="{E6289B6B-53E6-4973-8CD2-6F4ACB5CAC9C}" type="presOf" srcId="{BF11EC9A-C482-464F-94A0-D6A1A89B4B90}" destId="{4F88FADC-ABE8-4CB3-A4EE-D0D87F2ADF1E}" srcOrd="0" destOrd="0" presId="urn:microsoft.com/office/officeart/2005/8/layout/vProcess5"/>
    <dgm:cxn modelId="{A63ACB6E-DA50-455D-B1FF-595BCAC94CA1}" type="presOf" srcId="{35B44AAC-E2D4-429F-9A68-F9A48970FE48}" destId="{E6862B24-1940-4C61-8351-E8137FC5F065}" srcOrd="0" destOrd="0" presId="urn:microsoft.com/office/officeart/2005/8/layout/vProcess5"/>
    <dgm:cxn modelId="{C4161859-7D1E-4AFB-8021-C8B5B523CD42}" srcId="{BB5B4954-F08D-46FB-B7EE-9031914D19DF}" destId="{BF11EC9A-C482-464F-94A0-D6A1A89B4B90}" srcOrd="0" destOrd="0" parTransId="{DAE168DA-3F97-4592-B22E-7412DA01C03D}" sibTransId="{AA8CFDAA-346D-42E5-B95B-496AE4E10FE4}"/>
    <dgm:cxn modelId="{03B1B37D-F19F-49A1-A8E0-19B76AA1CC86}" srcId="{BB5B4954-F08D-46FB-B7EE-9031914D19DF}" destId="{A05FCAD6-77FF-42BF-BC5B-17D9C439254B}" srcOrd="1" destOrd="0" parTransId="{3CD9937B-6304-49FC-9656-371980AD284B}" sibTransId="{35B44AAC-E2D4-429F-9A68-F9A48970FE48}"/>
    <dgm:cxn modelId="{2D6A0F7E-1D57-4E7E-BD78-CA4DAC0F709E}" type="presOf" srcId="{D9CCD0FF-6F6A-4A43-9223-F95D30E98D92}" destId="{45004D4C-3C0E-4DE6-A7F9-1DBA266975BA}" srcOrd="0" destOrd="0" presId="urn:microsoft.com/office/officeart/2005/8/layout/vProcess5"/>
    <dgm:cxn modelId="{DBEF30A7-B0F9-4B56-987E-645A445FCB9F}" srcId="{BB5B4954-F08D-46FB-B7EE-9031914D19DF}" destId="{0CE2765A-89CE-49D1-9698-9B9906A632A1}" srcOrd="4" destOrd="0" parTransId="{798B743B-6312-4432-B8D3-50412BD1D8B0}" sibTransId="{C75C061D-C0CA-4E67-A44E-0549F664089C}"/>
    <dgm:cxn modelId="{52C85CC1-AEB2-4F33-968C-4A168F9FA4A3}" type="presOf" srcId="{52C7803B-3922-49D8-82D2-67691F64DAAC}" destId="{D1A968AD-5226-4901-A8F8-007E8240C0A2}" srcOrd="0" destOrd="0" presId="urn:microsoft.com/office/officeart/2005/8/layout/vProcess5"/>
    <dgm:cxn modelId="{E50AA9C1-AE08-4C87-9CF0-1587FB9CE73B}" type="presOf" srcId="{0CE2765A-89CE-49D1-9698-9B9906A632A1}" destId="{1C796B71-2174-436A-84ED-07AE28C53007}" srcOrd="1" destOrd="0" presId="urn:microsoft.com/office/officeart/2005/8/layout/vProcess5"/>
    <dgm:cxn modelId="{E26D92DC-23A3-4097-A9C1-A98F580FE13C}" type="presOf" srcId="{CC3E0488-C894-4345-8681-69E4C94971C2}" destId="{B087BEE5-0833-4BE9-8B5E-47837E103504}" srcOrd="0" destOrd="0" presId="urn:microsoft.com/office/officeart/2005/8/layout/vProcess5"/>
    <dgm:cxn modelId="{26301EEF-72E4-4CC3-BED3-74FA809039AF}" srcId="{BB5B4954-F08D-46FB-B7EE-9031914D19DF}" destId="{0C7BFE8B-3380-40B3-894D-32A8A6B2D033}" srcOrd="5" destOrd="0" parTransId="{661DBEF8-46F5-48CD-B778-D7C9A2BECC37}" sibTransId="{05139CF1-A585-4FB3-8031-2C39F6800A58}"/>
    <dgm:cxn modelId="{D53254F2-C5E5-4891-AC58-B28A6E8F8CF0}" type="presOf" srcId="{AA8CFDAA-346D-42E5-B95B-496AE4E10FE4}" destId="{C76F52A9-3360-4FE3-B809-3EF137AF5579}" srcOrd="0" destOrd="0" presId="urn:microsoft.com/office/officeart/2005/8/layout/vProcess5"/>
    <dgm:cxn modelId="{536745F3-9408-4825-A6DF-EDF4329A26FF}" srcId="{BB5B4954-F08D-46FB-B7EE-9031914D19DF}" destId="{CC3E0488-C894-4345-8681-69E4C94971C2}" srcOrd="3" destOrd="0" parTransId="{A7B5E6E0-1837-4CF3-914E-86A744D98FFD}" sibTransId="{D9CCD0FF-6F6A-4A43-9223-F95D30E98D92}"/>
    <dgm:cxn modelId="{06723CF4-A32F-44FE-A70D-CD580599C68E}" type="presOf" srcId="{A05FCAD6-77FF-42BF-BC5B-17D9C439254B}" destId="{17467077-C0BC-4645-96FD-1239387690C9}" srcOrd="0" destOrd="0" presId="urn:microsoft.com/office/officeart/2005/8/layout/vProcess5"/>
    <dgm:cxn modelId="{2464633E-2D48-45A9-B2DF-44956F694994}" type="presParOf" srcId="{AD77F52E-18A2-4E5C-85ED-F05ADE0D73F8}" destId="{DF1E5D86-02AB-4C36-AE72-3970BAEA86C1}" srcOrd="0" destOrd="0" presId="urn:microsoft.com/office/officeart/2005/8/layout/vProcess5"/>
    <dgm:cxn modelId="{C496111D-D4F4-4F2B-BDA6-58F88A2526F2}" type="presParOf" srcId="{AD77F52E-18A2-4E5C-85ED-F05ADE0D73F8}" destId="{4F88FADC-ABE8-4CB3-A4EE-D0D87F2ADF1E}" srcOrd="1" destOrd="0" presId="urn:microsoft.com/office/officeart/2005/8/layout/vProcess5"/>
    <dgm:cxn modelId="{44F3A26A-649B-4173-9703-E4D45D4CB5A0}" type="presParOf" srcId="{AD77F52E-18A2-4E5C-85ED-F05ADE0D73F8}" destId="{17467077-C0BC-4645-96FD-1239387690C9}" srcOrd="2" destOrd="0" presId="urn:microsoft.com/office/officeart/2005/8/layout/vProcess5"/>
    <dgm:cxn modelId="{936268EA-40D9-4717-9470-E85A21549738}" type="presParOf" srcId="{AD77F52E-18A2-4E5C-85ED-F05ADE0D73F8}" destId="{10BC6EB3-078B-45E4-B76D-88DA41B92916}" srcOrd="3" destOrd="0" presId="urn:microsoft.com/office/officeart/2005/8/layout/vProcess5"/>
    <dgm:cxn modelId="{428EA5A8-162D-43FB-8875-7692050EFE8A}" type="presParOf" srcId="{AD77F52E-18A2-4E5C-85ED-F05ADE0D73F8}" destId="{B087BEE5-0833-4BE9-8B5E-47837E103504}" srcOrd="4" destOrd="0" presId="urn:microsoft.com/office/officeart/2005/8/layout/vProcess5"/>
    <dgm:cxn modelId="{1BA78DE9-EA66-4E2C-A596-E36BA1FF7FE5}" type="presParOf" srcId="{AD77F52E-18A2-4E5C-85ED-F05ADE0D73F8}" destId="{24F7576D-DB9D-45DF-BF16-9F300C93AD2A}" srcOrd="5" destOrd="0" presId="urn:microsoft.com/office/officeart/2005/8/layout/vProcess5"/>
    <dgm:cxn modelId="{839145F2-B271-46AD-9DAA-AFF2A0FA48D6}" type="presParOf" srcId="{AD77F52E-18A2-4E5C-85ED-F05ADE0D73F8}" destId="{C76F52A9-3360-4FE3-B809-3EF137AF5579}" srcOrd="6" destOrd="0" presId="urn:microsoft.com/office/officeart/2005/8/layout/vProcess5"/>
    <dgm:cxn modelId="{50751B8F-AC66-46A8-8628-313058DC561C}" type="presParOf" srcId="{AD77F52E-18A2-4E5C-85ED-F05ADE0D73F8}" destId="{E6862B24-1940-4C61-8351-E8137FC5F065}" srcOrd="7" destOrd="0" presId="urn:microsoft.com/office/officeart/2005/8/layout/vProcess5"/>
    <dgm:cxn modelId="{580A8A6A-98B9-4033-9E09-00B04DDE7FFF}" type="presParOf" srcId="{AD77F52E-18A2-4E5C-85ED-F05ADE0D73F8}" destId="{D1A968AD-5226-4901-A8F8-007E8240C0A2}" srcOrd="8" destOrd="0" presId="urn:microsoft.com/office/officeart/2005/8/layout/vProcess5"/>
    <dgm:cxn modelId="{99C849AC-BC97-41E2-A361-0E57DA19A839}" type="presParOf" srcId="{AD77F52E-18A2-4E5C-85ED-F05ADE0D73F8}" destId="{45004D4C-3C0E-4DE6-A7F9-1DBA266975BA}" srcOrd="9" destOrd="0" presId="urn:microsoft.com/office/officeart/2005/8/layout/vProcess5"/>
    <dgm:cxn modelId="{BB6669B9-BBCA-4AAA-A2D3-4EC2D5C55FE2}" type="presParOf" srcId="{AD77F52E-18A2-4E5C-85ED-F05ADE0D73F8}" destId="{8BBAE8A9-0FC2-44EE-A35D-2EFFF70EE57A}" srcOrd="10" destOrd="0" presId="urn:microsoft.com/office/officeart/2005/8/layout/vProcess5"/>
    <dgm:cxn modelId="{98EF94D5-B915-478C-B0BC-FC7DA5995B67}" type="presParOf" srcId="{AD77F52E-18A2-4E5C-85ED-F05ADE0D73F8}" destId="{5D2861AC-C58F-4ADC-ADD2-D64DF9874126}" srcOrd="11" destOrd="0" presId="urn:microsoft.com/office/officeart/2005/8/layout/vProcess5"/>
    <dgm:cxn modelId="{96DF4DA9-FCA6-4578-9660-3EC8EC6FD7B7}" type="presParOf" srcId="{AD77F52E-18A2-4E5C-85ED-F05ADE0D73F8}" destId="{F637F93B-CD6B-446A-82D9-EFC3F5036309}" srcOrd="12" destOrd="0" presId="urn:microsoft.com/office/officeart/2005/8/layout/vProcess5"/>
    <dgm:cxn modelId="{79C55202-7E3E-424F-A352-4A3FA6F9011C}" type="presParOf" srcId="{AD77F52E-18A2-4E5C-85ED-F05ADE0D73F8}" destId="{67271802-CC86-4B02-862E-E0D19A2DC8D3}" srcOrd="13" destOrd="0" presId="urn:microsoft.com/office/officeart/2005/8/layout/vProcess5"/>
    <dgm:cxn modelId="{AB13DE7A-FF04-406F-9EA3-459964AD7DE7}" type="presParOf" srcId="{AD77F52E-18A2-4E5C-85ED-F05ADE0D73F8}" destId="{1C796B71-2174-436A-84ED-07AE28C5300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4DFCBA-ECA5-4947-B35F-7D2674AE3BD7}"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n-IN"/>
        </a:p>
      </dgm:t>
    </dgm:pt>
    <dgm:pt modelId="{CF0737D9-8691-4913-8D4A-C69C71C50F8E}">
      <dgm:prSet phldrT="[Text]"/>
      <dgm:spPr/>
      <dgm:t>
        <a:bodyPr/>
        <a:lstStyle/>
        <a:p>
          <a:r>
            <a:rPr lang="en-IN" dirty="0"/>
            <a:t>Decision – making</a:t>
          </a:r>
        </a:p>
      </dgm:t>
    </dgm:pt>
    <dgm:pt modelId="{7CBA1898-28E3-47AB-BA69-12093FAE5515}" type="parTrans" cxnId="{97ACB029-88EF-41D8-9597-EA420B8AD575}">
      <dgm:prSet/>
      <dgm:spPr/>
      <dgm:t>
        <a:bodyPr/>
        <a:lstStyle/>
        <a:p>
          <a:endParaRPr lang="en-IN"/>
        </a:p>
      </dgm:t>
    </dgm:pt>
    <dgm:pt modelId="{23452A53-CFD9-4AEA-BBDE-E85918B4F5A8}" type="sibTrans" cxnId="{97ACB029-88EF-41D8-9597-EA420B8AD575}">
      <dgm:prSet/>
      <dgm:spPr/>
      <dgm:t>
        <a:bodyPr/>
        <a:lstStyle/>
        <a:p>
          <a:endParaRPr lang="en-IN"/>
        </a:p>
      </dgm:t>
    </dgm:pt>
    <dgm:pt modelId="{10CD2186-731B-4659-9B9D-B5B790742EDC}">
      <dgm:prSet phldrT="[Text]" custT="1"/>
      <dgm:spPr/>
      <dgm:t>
        <a:bodyPr/>
        <a:lstStyle/>
        <a:p>
          <a:pPr algn="just"/>
          <a:r>
            <a:rPr lang="en-IN" sz="1800" dirty="0"/>
            <a:t>People are involved in the design and implementation of a scheme/project, and thus influence its development at every stage.</a:t>
          </a:r>
        </a:p>
      </dgm:t>
    </dgm:pt>
    <dgm:pt modelId="{F3198C8D-5B3A-422A-83BC-4C4D24D6BF32}" type="parTrans" cxnId="{0ADB0D00-12BD-4418-BABE-BF4105304E3C}">
      <dgm:prSet/>
      <dgm:spPr/>
      <dgm:t>
        <a:bodyPr/>
        <a:lstStyle/>
        <a:p>
          <a:endParaRPr lang="en-IN"/>
        </a:p>
      </dgm:t>
    </dgm:pt>
    <dgm:pt modelId="{D0AFDC9B-16F7-4259-9CC7-97E2AB3C9329}" type="sibTrans" cxnId="{0ADB0D00-12BD-4418-BABE-BF4105304E3C}">
      <dgm:prSet/>
      <dgm:spPr/>
      <dgm:t>
        <a:bodyPr/>
        <a:lstStyle/>
        <a:p>
          <a:endParaRPr lang="en-IN"/>
        </a:p>
      </dgm:t>
    </dgm:pt>
    <dgm:pt modelId="{88372D24-6B62-4487-B2B3-636A3E89FA73}">
      <dgm:prSet phldrT="[Text]"/>
      <dgm:spPr/>
      <dgm:t>
        <a:bodyPr/>
        <a:lstStyle/>
        <a:p>
          <a:r>
            <a:rPr lang="en-IN" dirty="0"/>
            <a:t>Consultation</a:t>
          </a:r>
        </a:p>
      </dgm:t>
    </dgm:pt>
    <dgm:pt modelId="{79D5805F-1A05-4344-B4A4-C0EF281235F0}" type="parTrans" cxnId="{94EA9CB8-5918-4977-9603-6C45395EE1A0}">
      <dgm:prSet/>
      <dgm:spPr/>
      <dgm:t>
        <a:bodyPr/>
        <a:lstStyle/>
        <a:p>
          <a:endParaRPr lang="en-IN"/>
        </a:p>
      </dgm:t>
    </dgm:pt>
    <dgm:pt modelId="{BE639F3C-98E4-4153-8275-B8B2CA8F2E8A}" type="sibTrans" cxnId="{94EA9CB8-5918-4977-9603-6C45395EE1A0}">
      <dgm:prSet/>
      <dgm:spPr/>
      <dgm:t>
        <a:bodyPr/>
        <a:lstStyle/>
        <a:p>
          <a:endParaRPr lang="en-IN"/>
        </a:p>
      </dgm:t>
    </dgm:pt>
    <dgm:pt modelId="{DE0FB30E-220F-4DDD-8250-9BC07F1E72FC}">
      <dgm:prSet phldrT="[Text]" custT="1"/>
      <dgm:spPr/>
      <dgm:t>
        <a:bodyPr/>
        <a:lstStyle/>
        <a:p>
          <a:pPr algn="just"/>
          <a:r>
            <a:rPr lang="en-IN" sz="1800" dirty="0"/>
            <a:t>People are consulted on key issues. They can provide vital feedback to policy makers/project managers.</a:t>
          </a:r>
        </a:p>
      </dgm:t>
    </dgm:pt>
    <dgm:pt modelId="{0B80C826-CF70-409C-AAF4-397243929B35}" type="parTrans" cxnId="{F2651395-5209-46AA-8D76-644F8B2B374F}">
      <dgm:prSet/>
      <dgm:spPr/>
      <dgm:t>
        <a:bodyPr/>
        <a:lstStyle/>
        <a:p>
          <a:endParaRPr lang="en-IN"/>
        </a:p>
      </dgm:t>
    </dgm:pt>
    <dgm:pt modelId="{0D7EB403-13F6-4499-9FE8-44704BE7A9FA}" type="sibTrans" cxnId="{F2651395-5209-46AA-8D76-644F8B2B374F}">
      <dgm:prSet/>
      <dgm:spPr/>
      <dgm:t>
        <a:bodyPr/>
        <a:lstStyle/>
        <a:p>
          <a:endParaRPr lang="en-IN"/>
        </a:p>
      </dgm:t>
    </dgm:pt>
    <dgm:pt modelId="{D126392A-D580-401D-8F3D-B70B0B8F0C97}">
      <dgm:prSet phldrT="[Text]"/>
      <dgm:spPr/>
      <dgm:t>
        <a:bodyPr/>
        <a:lstStyle/>
        <a:p>
          <a:r>
            <a:rPr lang="en-IN" dirty="0"/>
            <a:t>Information sharing</a:t>
          </a:r>
        </a:p>
      </dgm:t>
    </dgm:pt>
    <dgm:pt modelId="{9B594C7F-A802-4570-A9F3-54CE0B931769}" type="parTrans" cxnId="{B9440BA2-28DC-46CD-B1DA-25DEFB246A13}">
      <dgm:prSet/>
      <dgm:spPr/>
      <dgm:t>
        <a:bodyPr/>
        <a:lstStyle/>
        <a:p>
          <a:endParaRPr lang="en-IN"/>
        </a:p>
      </dgm:t>
    </dgm:pt>
    <dgm:pt modelId="{5664729A-2026-4258-842D-E084789F186E}" type="sibTrans" cxnId="{B9440BA2-28DC-46CD-B1DA-25DEFB246A13}">
      <dgm:prSet/>
      <dgm:spPr/>
      <dgm:t>
        <a:bodyPr/>
        <a:lstStyle/>
        <a:p>
          <a:endParaRPr lang="en-IN"/>
        </a:p>
      </dgm:t>
    </dgm:pt>
    <dgm:pt modelId="{60A22D20-EF69-429A-8C1B-B9107FC027F5}">
      <dgm:prSet phldrT="[Text]" custT="1"/>
      <dgm:spPr/>
      <dgm:t>
        <a:bodyPr/>
        <a:lstStyle/>
        <a:p>
          <a:pPr algn="just"/>
          <a:r>
            <a:rPr lang="en-IN" sz="1800" dirty="0"/>
            <a:t>People are told about the policy/ development project and how it may affect them. In this way they can (theoretically) decide at this stage.</a:t>
          </a:r>
        </a:p>
      </dgm:t>
    </dgm:pt>
    <dgm:pt modelId="{40E4240E-23BA-4BD6-B8E6-72582C18F2CA}" type="parTrans" cxnId="{4C87080D-548C-4577-B1EB-A8AEC2AE0211}">
      <dgm:prSet/>
      <dgm:spPr/>
      <dgm:t>
        <a:bodyPr/>
        <a:lstStyle/>
        <a:p>
          <a:endParaRPr lang="en-IN"/>
        </a:p>
      </dgm:t>
    </dgm:pt>
    <dgm:pt modelId="{F0A2CA4B-A5B2-49F0-91D2-AA033A9141B7}" type="sibTrans" cxnId="{4C87080D-548C-4577-B1EB-A8AEC2AE0211}">
      <dgm:prSet/>
      <dgm:spPr/>
      <dgm:t>
        <a:bodyPr/>
        <a:lstStyle/>
        <a:p>
          <a:endParaRPr lang="en-IN"/>
        </a:p>
      </dgm:t>
    </dgm:pt>
    <dgm:pt modelId="{C71B5483-6416-44A1-9911-009BC1D45AE2}">
      <dgm:prSet/>
      <dgm:spPr/>
      <dgm:t>
        <a:bodyPr/>
        <a:lstStyle/>
        <a:p>
          <a:r>
            <a:rPr lang="en-IN" dirty="0"/>
            <a:t>Initiating Action</a:t>
          </a:r>
        </a:p>
      </dgm:t>
    </dgm:pt>
    <dgm:pt modelId="{618866C3-BBB0-4869-8441-9403008C69A1}" type="parTrans" cxnId="{80532312-9E58-464C-9B77-6EE02EBB476C}">
      <dgm:prSet/>
      <dgm:spPr/>
      <dgm:t>
        <a:bodyPr/>
        <a:lstStyle/>
        <a:p>
          <a:endParaRPr lang="en-IN"/>
        </a:p>
      </dgm:t>
    </dgm:pt>
    <dgm:pt modelId="{0CFA8573-79EA-48C4-B81D-8D3CB90657FE}" type="sibTrans" cxnId="{80532312-9E58-464C-9B77-6EE02EBB476C}">
      <dgm:prSet/>
      <dgm:spPr/>
      <dgm:t>
        <a:bodyPr/>
        <a:lstStyle/>
        <a:p>
          <a:endParaRPr lang="en-IN"/>
        </a:p>
      </dgm:t>
    </dgm:pt>
    <dgm:pt modelId="{12535233-9EFA-4B22-9C1F-C321E48C6BE8}">
      <dgm:prSet/>
      <dgm:spPr/>
      <dgm:t>
        <a:bodyPr/>
        <a:lstStyle/>
        <a:p>
          <a:pPr algn="l"/>
          <a:endParaRPr lang="en-IN" sz="1200" dirty="0"/>
        </a:p>
      </dgm:t>
    </dgm:pt>
    <dgm:pt modelId="{131B856D-3D16-432C-B92E-70FDF88BF2B5}" type="parTrans" cxnId="{E7B4D451-8406-4303-AB6A-C1325425190C}">
      <dgm:prSet/>
      <dgm:spPr/>
      <dgm:t>
        <a:bodyPr/>
        <a:lstStyle/>
        <a:p>
          <a:endParaRPr lang="en-US"/>
        </a:p>
      </dgm:t>
    </dgm:pt>
    <dgm:pt modelId="{7B06C9AD-8639-4C90-A178-E4A8267EB1BB}" type="sibTrans" cxnId="{E7B4D451-8406-4303-AB6A-C1325425190C}">
      <dgm:prSet/>
      <dgm:spPr/>
      <dgm:t>
        <a:bodyPr/>
        <a:lstStyle/>
        <a:p>
          <a:endParaRPr lang="en-US"/>
        </a:p>
      </dgm:t>
    </dgm:pt>
    <dgm:pt modelId="{437EC32E-48FE-4B98-A3BB-16876AE50DEB}">
      <dgm:prSet custT="1"/>
      <dgm:spPr/>
      <dgm:t>
        <a:bodyPr/>
        <a:lstStyle/>
        <a:p>
          <a:pPr algn="just"/>
          <a:r>
            <a:rPr lang="en-IN" sz="1800" dirty="0"/>
            <a:t>People organize themselves to take action in the face of shared problem or area of interest, rather than responding to the initiative of outside agencies.</a:t>
          </a:r>
        </a:p>
      </dgm:t>
    </dgm:pt>
    <dgm:pt modelId="{12E48485-2DCD-4BA4-94A9-964BBFC07BF7}" type="parTrans" cxnId="{E9502E3A-DA00-4507-A426-76A3BA48516B}">
      <dgm:prSet/>
      <dgm:spPr/>
      <dgm:t>
        <a:bodyPr/>
        <a:lstStyle/>
        <a:p>
          <a:endParaRPr lang="en-IN"/>
        </a:p>
      </dgm:t>
    </dgm:pt>
    <dgm:pt modelId="{68AEAE44-E9AA-4731-A9C4-15FC34582322}" type="sibTrans" cxnId="{E9502E3A-DA00-4507-A426-76A3BA48516B}">
      <dgm:prSet/>
      <dgm:spPr/>
      <dgm:t>
        <a:bodyPr/>
        <a:lstStyle/>
        <a:p>
          <a:endParaRPr lang="en-IN"/>
        </a:p>
      </dgm:t>
    </dgm:pt>
    <dgm:pt modelId="{F8A6B77C-17E9-46B2-B9A7-27D6E6FB8FEA}" type="pres">
      <dgm:prSet presAssocID="{174DFCBA-ECA5-4947-B35F-7D2674AE3BD7}" presName="Name0" presStyleCnt="0">
        <dgm:presLayoutVars>
          <dgm:dir/>
          <dgm:animLvl val="lvl"/>
          <dgm:resizeHandles val="exact"/>
        </dgm:presLayoutVars>
      </dgm:prSet>
      <dgm:spPr/>
    </dgm:pt>
    <dgm:pt modelId="{E52449BF-6FBA-4FBA-89C8-0E41CB93F0AB}" type="pres">
      <dgm:prSet presAssocID="{C71B5483-6416-44A1-9911-009BC1D45AE2}" presName="linNode" presStyleCnt="0"/>
      <dgm:spPr/>
    </dgm:pt>
    <dgm:pt modelId="{5C7DF3BB-1296-4059-89F2-1AE9C818C2D1}" type="pres">
      <dgm:prSet presAssocID="{C71B5483-6416-44A1-9911-009BC1D45AE2}" presName="parentText" presStyleLbl="node1" presStyleIdx="0" presStyleCnt="4" custLinFactNeighborX="2170" custLinFactNeighborY="3789">
        <dgm:presLayoutVars>
          <dgm:chMax val="1"/>
          <dgm:bulletEnabled val="1"/>
        </dgm:presLayoutVars>
      </dgm:prSet>
      <dgm:spPr>
        <a:prstGeom prst="upArrow">
          <a:avLst/>
        </a:prstGeom>
      </dgm:spPr>
    </dgm:pt>
    <dgm:pt modelId="{8B8B207B-FE66-44D0-9321-B1076C6EC949}" type="pres">
      <dgm:prSet presAssocID="{C71B5483-6416-44A1-9911-009BC1D45AE2}" presName="descendantText" presStyleLbl="alignAccFollowNode1" presStyleIdx="0" presStyleCnt="4" custScaleY="132099" custLinFactNeighborY="13188">
        <dgm:presLayoutVars>
          <dgm:bulletEnabled val="1"/>
        </dgm:presLayoutVars>
      </dgm:prSet>
      <dgm:spPr/>
    </dgm:pt>
    <dgm:pt modelId="{F7EDB143-262B-4151-9489-1649D28E6292}" type="pres">
      <dgm:prSet presAssocID="{0CFA8573-79EA-48C4-B81D-8D3CB90657FE}" presName="sp" presStyleCnt="0"/>
      <dgm:spPr/>
    </dgm:pt>
    <dgm:pt modelId="{D1B64088-852D-41A4-BD9A-729769F4059F}" type="pres">
      <dgm:prSet presAssocID="{CF0737D9-8691-4913-8D4A-C69C71C50F8E}" presName="linNode" presStyleCnt="0"/>
      <dgm:spPr/>
    </dgm:pt>
    <dgm:pt modelId="{07E3C482-89B2-45D5-ADEB-ACB392A42E2C}" type="pres">
      <dgm:prSet presAssocID="{CF0737D9-8691-4913-8D4A-C69C71C50F8E}" presName="parentText" presStyleLbl="node1" presStyleIdx="1" presStyleCnt="4" custLinFactNeighborX="-543" custLinFactNeighborY="-2921">
        <dgm:presLayoutVars>
          <dgm:chMax val="1"/>
          <dgm:bulletEnabled val="1"/>
        </dgm:presLayoutVars>
      </dgm:prSet>
      <dgm:spPr>
        <a:prstGeom prst="upArrow">
          <a:avLst/>
        </a:prstGeom>
      </dgm:spPr>
    </dgm:pt>
    <dgm:pt modelId="{50FBEA62-8670-406B-B5BE-83189054963C}" type="pres">
      <dgm:prSet presAssocID="{CF0737D9-8691-4913-8D4A-C69C71C50F8E}" presName="descendantText" presStyleLbl="alignAccFollowNode1" presStyleIdx="1" presStyleCnt="4" custScaleY="115751" custLinFactNeighborY="19716">
        <dgm:presLayoutVars>
          <dgm:bulletEnabled val="1"/>
        </dgm:presLayoutVars>
      </dgm:prSet>
      <dgm:spPr/>
    </dgm:pt>
    <dgm:pt modelId="{77611656-F61C-406C-872C-85EC783CEFFA}" type="pres">
      <dgm:prSet presAssocID="{23452A53-CFD9-4AEA-BBDE-E85918B4F5A8}" presName="sp" presStyleCnt="0"/>
      <dgm:spPr/>
    </dgm:pt>
    <dgm:pt modelId="{2711591A-36FE-4578-95B7-9CA3E9CB92DF}" type="pres">
      <dgm:prSet presAssocID="{88372D24-6B62-4487-B2B3-636A3E89FA73}" presName="linNode" presStyleCnt="0"/>
      <dgm:spPr/>
    </dgm:pt>
    <dgm:pt modelId="{F535B933-DA05-4B8E-8A9D-BE107EEA99BD}" type="pres">
      <dgm:prSet presAssocID="{88372D24-6B62-4487-B2B3-636A3E89FA73}" presName="parentText" presStyleLbl="node1" presStyleIdx="2" presStyleCnt="4">
        <dgm:presLayoutVars>
          <dgm:chMax val="1"/>
          <dgm:bulletEnabled val="1"/>
        </dgm:presLayoutVars>
      </dgm:prSet>
      <dgm:spPr>
        <a:prstGeom prst="upArrow">
          <a:avLst/>
        </a:prstGeom>
      </dgm:spPr>
    </dgm:pt>
    <dgm:pt modelId="{2DBC6266-C9E8-4C07-8AAB-224256538FC4}" type="pres">
      <dgm:prSet presAssocID="{88372D24-6B62-4487-B2B3-636A3E89FA73}" presName="descendantText" presStyleLbl="alignAccFollowNode1" presStyleIdx="2" presStyleCnt="4" custLinFactNeighborY="21456">
        <dgm:presLayoutVars>
          <dgm:bulletEnabled val="1"/>
        </dgm:presLayoutVars>
      </dgm:prSet>
      <dgm:spPr/>
    </dgm:pt>
    <dgm:pt modelId="{7E5DF704-A5F2-40B2-86F6-8BB28290CD04}" type="pres">
      <dgm:prSet presAssocID="{BE639F3C-98E4-4153-8275-B8B2CA8F2E8A}" presName="sp" presStyleCnt="0"/>
      <dgm:spPr/>
    </dgm:pt>
    <dgm:pt modelId="{DBB7897B-D7F7-4A18-A863-19023618287F}" type="pres">
      <dgm:prSet presAssocID="{D126392A-D580-401D-8F3D-B70B0B8F0C97}" presName="linNode" presStyleCnt="0"/>
      <dgm:spPr/>
    </dgm:pt>
    <dgm:pt modelId="{A5A94E6D-3245-43F1-A327-53FA676C19BD}" type="pres">
      <dgm:prSet presAssocID="{D126392A-D580-401D-8F3D-B70B0B8F0C97}" presName="parentText" presStyleLbl="node1" presStyleIdx="3" presStyleCnt="4" custScaleY="100127" custLinFactNeighborX="814" custLinFactNeighborY="-3035">
        <dgm:presLayoutVars>
          <dgm:chMax val="1"/>
          <dgm:bulletEnabled val="1"/>
        </dgm:presLayoutVars>
      </dgm:prSet>
      <dgm:spPr>
        <a:prstGeom prst="upArrow">
          <a:avLst/>
        </a:prstGeom>
      </dgm:spPr>
    </dgm:pt>
    <dgm:pt modelId="{5A0106F5-B8E2-4C3D-82A6-CADDDF4C63FF}" type="pres">
      <dgm:prSet presAssocID="{D126392A-D580-401D-8F3D-B70B0B8F0C97}" presName="descendantText" presStyleLbl="alignAccFollowNode1" presStyleIdx="3" presStyleCnt="4" custLinFactNeighborX="272" custLinFactNeighborY="14712">
        <dgm:presLayoutVars>
          <dgm:bulletEnabled val="1"/>
        </dgm:presLayoutVars>
      </dgm:prSet>
      <dgm:spPr/>
    </dgm:pt>
  </dgm:ptLst>
  <dgm:cxnLst>
    <dgm:cxn modelId="{0ADB0D00-12BD-4418-BABE-BF4105304E3C}" srcId="{CF0737D9-8691-4913-8D4A-C69C71C50F8E}" destId="{10CD2186-731B-4659-9B9D-B5B790742EDC}" srcOrd="0" destOrd="0" parTransId="{F3198C8D-5B3A-422A-83BC-4C4D24D6BF32}" sibTransId="{D0AFDC9B-16F7-4259-9CC7-97E2AB3C9329}"/>
    <dgm:cxn modelId="{4C87080D-548C-4577-B1EB-A8AEC2AE0211}" srcId="{D126392A-D580-401D-8F3D-B70B0B8F0C97}" destId="{60A22D20-EF69-429A-8C1B-B9107FC027F5}" srcOrd="0" destOrd="0" parTransId="{40E4240E-23BA-4BD6-B8E6-72582C18F2CA}" sibTransId="{F0A2CA4B-A5B2-49F0-91D2-AA033A9141B7}"/>
    <dgm:cxn modelId="{80532312-9E58-464C-9B77-6EE02EBB476C}" srcId="{174DFCBA-ECA5-4947-B35F-7D2674AE3BD7}" destId="{C71B5483-6416-44A1-9911-009BC1D45AE2}" srcOrd="0" destOrd="0" parTransId="{618866C3-BBB0-4869-8441-9403008C69A1}" sibTransId="{0CFA8573-79EA-48C4-B81D-8D3CB90657FE}"/>
    <dgm:cxn modelId="{74A6C623-FD6D-4DD4-8B0D-5CC7EA26AE10}" type="presOf" srcId="{CF0737D9-8691-4913-8D4A-C69C71C50F8E}" destId="{07E3C482-89B2-45D5-ADEB-ACB392A42E2C}" srcOrd="0" destOrd="0" presId="urn:microsoft.com/office/officeart/2005/8/layout/vList5"/>
    <dgm:cxn modelId="{84797129-9CF8-4AC6-9E8F-7C1F8759EE3E}" type="presOf" srcId="{174DFCBA-ECA5-4947-B35F-7D2674AE3BD7}" destId="{F8A6B77C-17E9-46B2-B9A7-27D6E6FB8FEA}" srcOrd="0" destOrd="0" presId="urn:microsoft.com/office/officeart/2005/8/layout/vList5"/>
    <dgm:cxn modelId="{97ACB029-88EF-41D8-9597-EA420B8AD575}" srcId="{174DFCBA-ECA5-4947-B35F-7D2674AE3BD7}" destId="{CF0737D9-8691-4913-8D4A-C69C71C50F8E}" srcOrd="1" destOrd="0" parTransId="{7CBA1898-28E3-47AB-BA69-12093FAE5515}" sibTransId="{23452A53-CFD9-4AEA-BBDE-E85918B4F5A8}"/>
    <dgm:cxn modelId="{F5178B2A-51AB-4F0D-882D-405360CBC008}" type="presOf" srcId="{10CD2186-731B-4659-9B9D-B5B790742EDC}" destId="{50FBEA62-8670-406B-B5BE-83189054963C}" srcOrd="0" destOrd="0" presId="urn:microsoft.com/office/officeart/2005/8/layout/vList5"/>
    <dgm:cxn modelId="{F743BD32-1D77-42B8-BFA8-33064D35A662}" type="presOf" srcId="{12535233-9EFA-4B22-9C1F-C321E48C6BE8}" destId="{8B8B207B-FE66-44D0-9321-B1076C6EC949}" srcOrd="0" destOrd="0" presId="urn:microsoft.com/office/officeart/2005/8/layout/vList5"/>
    <dgm:cxn modelId="{E9502E3A-DA00-4507-A426-76A3BA48516B}" srcId="{C71B5483-6416-44A1-9911-009BC1D45AE2}" destId="{437EC32E-48FE-4B98-A3BB-16876AE50DEB}" srcOrd="1" destOrd="0" parTransId="{12E48485-2DCD-4BA4-94A9-964BBFC07BF7}" sibTransId="{68AEAE44-E9AA-4731-A9C4-15FC34582322}"/>
    <dgm:cxn modelId="{4F348744-6CC2-47E9-B55A-A41C3C6F6421}" type="presOf" srcId="{D126392A-D580-401D-8F3D-B70B0B8F0C97}" destId="{A5A94E6D-3245-43F1-A327-53FA676C19BD}" srcOrd="0" destOrd="0" presId="urn:microsoft.com/office/officeart/2005/8/layout/vList5"/>
    <dgm:cxn modelId="{71D9F34C-1805-4844-9E58-93BF358F346D}" type="presOf" srcId="{DE0FB30E-220F-4DDD-8250-9BC07F1E72FC}" destId="{2DBC6266-C9E8-4C07-8AAB-224256538FC4}" srcOrd="0" destOrd="0" presId="urn:microsoft.com/office/officeart/2005/8/layout/vList5"/>
    <dgm:cxn modelId="{E7B4D451-8406-4303-AB6A-C1325425190C}" srcId="{C71B5483-6416-44A1-9911-009BC1D45AE2}" destId="{12535233-9EFA-4B22-9C1F-C321E48C6BE8}" srcOrd="0" destOrd="0" parTransId="{131B856D-3D16-432C-B92E-70FDF88BF2B5}" sibTransId="{7B06C9AD-8639-4C90-A178-E4A8267EB1BB}"/>
    <dgm:cxn modelId="{0475FE74-5525-49BD-8EBB-DDE1A2C0559C}" type="presOf" srcId="{C71B5483-6416-44A1-9911-009BC1D45AE2}" destId="{5C7DF3BB-1296-4059-89F2-1AE9C818C2D1}" srcOrd="0" destOrd="0" presId="urn:microsoft.com/office/officeart/2005/8/layout/vList5"/>
    <dgm:cxn modelId="{934A8F58-78AC-4A4D-910D-B67904C1D21A}" type="presOf" srcId="{88372D24-6B62-4487-B2B3-636A3E89FA73}" destId="{F535B933-DA05-4B8E-8A9D-BE107EEA99BD}" srcOrd="0" destOrd="0" presId="urn:microsoft.com/office/officeart/2005/8/layout/vList5"/>
    <dgm:cxn modelId="{B48AD778-DAA8-467C-BD55-1BE07AEFF9C7}" type="presOf" srcId="{437EC32E-48FE-4B98-A3BB-16876AE50DEB}" destId="{8B8B207B-FE66-44D0-9321-B1076C6EC949}" srcOrd="0" destOrd="1" presId="urn:microsoft.com/office/officeart/2005/8/layout/vList5"/>
    <dgm:cxn modelId="{F2651395-5209-46AA-8D76-644F8B2B374F}" srcId="{88372D24-6B62-4487-B2B3-636A3E89FA73}" destId="{DE0FB30E-220F-4DDD-8250-9BC07F1E72FC}" srcOrd="0" destOrd="0" parTransId="{0B80C826-CF70-409C-AAF4-397243929B35}" sibTransId="{0D7EB403-13F6-4499-9FE8-44704BE7A9FA}"/>
    <dgm:cxn modelId="{B9440BA2-28DC-46CD-B1DA-25DEFB246A13}" srcId="{174DFCBA-ECA5-4947-B35F-7D2674AE3BD7}" destId="{D126392A-D580-401D-8F3D-B70B0B8F0C97}" srcOrd="3" destOrd="0" parTransId="{9B594C7F-A802-4570-A9F3-54CE0B931769}" sibTransId="{5664729A-2026-4258-842D-E084789F186E}"/>
    <dgm:cxn modelId="{94EA9CB8-5918-4977-9603-6C45395EE1A0}" srcId="{174DFCBA-ECA5-4947-B35F-7D2674AE3BD7}" destId="{88372D24-6B62-4487-B2B3-636A3E89FA73}" srcOrd="2" destOrd="0" parTransId="{79D5805F-1A05-4344-B4A4-C0EF281235F0}" sibTransId="{BE639F3C-98E4-4153-8275-B8B2CA8F2E8A}"/>
    <dgm:cxn modelId="{4BA246F7-71D9-437D-9A0B-C5030E0C16E2}" type="presOf" srcId="{60A22D20-EF69-429A-8C1B-B9107FC027F5}" destId="{5A0106F5-B8E2-4C3D-82A6-CADDDF4C63FF}" srcOrd="0" destOrd="0" presId="urn:microsoft.com/office/officeart/2005/8/layout/vList5"/>
    <dgm:cxn modelId="{62017038-C5BE-44A2-9E2C-5F9B9A05A3E9}" type="presParOf" srcId="{F8A6B77C-17E9-46B2-B9A7-27D6E6FB8FEA}" destId="{E52449BF-6FBA-4FBA-89C8-0E41CB93F0AB}" srcOrd="0" destOrd="0" presId="urn:microsoft.com/office/officeart/2005/8/layout/vList5"/>
    <dgm:cxn modelId="{7896149A-DB3E-452F-84AA-5173F7E3E383}" type="presParOf" srcId="{E52449BF-6FBA-4FBA-89C8-0E41CB93F0AB}" destId="{5C7DF3BB-1296-4059-89F2-1AE9C818C2D1}" srcOrd="0" destOrd="0" presId="urn:microsoft.com/office/officeart/2005/8/layout/vList5"/>
    <dgm:cxn modelId="{EA5EAACB-7BCE-4623-AE9E-CB3DAD1B984A}" type="presParOf" srcId="{E52449BF-6FBA-4FBA-89C8-0E41CB93F0AB}" destId="{8B8B207B-FE66-44D0-9321-B1076C6EC949}" srcOrd="1" destOrd="0" presId="urn:microsoft.com/office/officeart/2005/8/layout/vList5"/>
    <dgm:cxn modelId="{7841D77C-6BCE-42D9-B864-6E5BE69BDB36}" type="presParOf" srcId="{F8A6B77C-17E9-46B2-B9A7-27D6E6FB8FEA}" destId="{F7EDB143-262B-4151-9489-1649D28E6292}" srcOrd="1" destOrd="0" presId="urn:microsoft.com/office/officeart/2005/8/layout/vList5"/>
    <dgm:cxn modelId="{2A8375F1-E263-4EBE-8B3A-B581A35422D7}" type="presParOf" srcId="{F8A6B77C-17E9-46B2-B9A7-27D6E6FB8FEA}" destId="{D1B64088-852D-41A4-BD9A-729769F4059F}" srcOrd="2" destOrd="0" presId="urn:microsoft.com/office/officeart/2005/8/layout/vList5"/>
    <dgm:cxn modelId="{8974210F-D791-47FA-AE31-89CF6C72D352}" type="presParOf" srcId="{D1B64088-852D-41A4-BD9A-729769F4059F}" destId="{07E3C482-89B2-45D5-ADEB-ACB392A42E2C}" srcOrd="0" destOrd="0" presId="urn:microsoft.com/office/officeart/2005/8/layout/vList5"/>
    <dgm:cxn modelId="{47BADBFF-3FCA-4694-B3E4-26A7F33C0C6B}" type="presParOf" srcId="{D1B64088-852D-41A4-BD9A-729769F4059F}" destId="{50FBEA62-8670-406B-B5BE-83189054963C}" srcOrd="1" destOrd="0" presId="urn:microsoft.com/office/officeart/2005/8/layout/vList5"/>
    <dgm:cxn modelId="{5A9B3AB9-01D2-4009-871E-7460EE91CB9F}" type="presParOf" srcId="{F8A6B77C-17E9-46B2-B9A7-27D6E6FB8FEA}" destId="{77611656-F61C-406C-872C-85EC783CEFFA}" srcOrd="3" destOrd="0" presId="urn:microsoft.com/office/officeart/2005/8/layout/vList5"/>
    <dgm:cxn modelId="{CCF17348-66D5-47B1-B83E-E3AD56A0FCEA}" type="presParOf" srcId="{F8A6B77C-17E9-46B2-B9A7-27D6E6FB8FEA}" destId="{2711591A-36FE-4578-95B7-9CA3E9CB92DF}" srcOrd="4" destOrd="0" presId="urn:microsoft.com/office/officeart/2005/8/layout/vList5"/>
    <dgm:cxn modelId="{B470B568-A613-4C00-A4D8-1F4B0F96B52D}" type="presParOf" srcId="{2711591A-36FE-4578-95B7-9CA3E9CB92DF}" destId="{F535B933-DA05-4B8E-8A9D-BE107EEA99BD}" srcOrd="0" destOrd="0" presId="urn:microsoft.com/office/officeart/2005/8/layout/vList5"/>
    <dgm:cxn modelId="{B82B3E2A-27EA-4C43-951F-28957E0B830E}" type="presParOf" srcId="{2711591A-36FE-4578-95B7-9CA3E9CB92DF}" destId="{2DBC6266-C9E8-4C07-8AAB-224256538FC4}" srcOrd="1" destOrd="0" presId="urn:microsoft.com/office/officeart/2005/8/layout/vList5"/>
    <dgm:cxn modelId="{4F8D7790-D4B3-485D-8F60-15BD33187144}" type="presParOf" srcId="{F8A6B77C-17E9-46B2-B9A7-27D6E6FB8FEA}" destId="{7E5DF704-A5F2-40B2-86F6-8BB28290CD04}" srcOrd="5" destOrd="0" presId="urn:microsoft.com/office/officeart/2005/8/layout/vList5"/>
    <dgm:cxn modelId="{A64422AC-37A3-4A1C-BBD6-50CA07A3B363}" type="presParOf" srcId="{F8A6B77C-17E9-46B2-B9A7-27D6E6FB8FEA}" destId="{DBB7897B-D7F7-4A18-A863-19023618287F}" srcOrd="6" destOrd="0" presId="urn:microsoft.com/office/officeart/2005/8/layout/vList5"/>
    <dgm:cxn modelId="{14C34E9C-A7B1-4B99-B928-EC9DD5D19C09}" type="presParOf" srcId="{DBB7897B-D7F7-4A18-A863-19023618287F}" destId="{A5A94E6D-3245-43F1-A327-53FA676C19BD}" srcOrd="0" destOrd="0" presId="urn:microsoft.com/office/officeart/2005/8/layout/vList5"/>
    <dgm:cxn modelId="{35A23496-14EF-40DC-9DAF-85159899E31C}" type="presParOf" srcId="{DBB7897B-D7F7-4A18-A863-19023618287F}" destId="{5A0106F5-B8E2-4C3D-82A6-CADDDF4C63F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4B9E02-DBCA-47D6-9782-25E357526B0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4AB31DE4-98C9-4FE0-8AEF-24B011DC313D}">
      <dgm:prSet phldrT="[Text]" custT="1"/>
      <dgm:spPr/>
      <dgm:t>
        <a:bodyPr/>
        <a:lstStyle/>
        <a:p>
          <a:r>
            <a:rPr lang="en-IN" sz="2600" dirty="0"/>
            <a:t>Empowerment</a:t>
          </a:r>
        </a:p>
      </dgm:t>
    </dgm:pt>
    <dgm:pt modelId="{0C159CA2-1C90-499A-A189-5E2CE9ED7803}" type="parTrans" cxnId="{18847457-9620-46E8-A6B3-3E1FF724973E}">
      <dgm:prSet/>
      <dgm:spPr/>
      <dgm:t>
        <a:bodyPr/>
        <a:lstStyle/>
        <a:p>
          <a:endParaRPr lang="en-IN"/>
        </a:p>
      </dgm:t>
    </dgm:pt>
    <dgm:pt modelId="{F51810AD-6177-4DD3-91FA-0B8B000A6C67}" type="sibTrans" cxnId="{18847457-9620-46E8-A6B3-3E1FF724973E}">
      <dgm:prSet/>
      <dgm:spPr/>
      <dgm:t>
        <a:bodyPr/>
        <a:lstStyle/>
        <a:p>
          <a:endParaRPr lang="en-IN"/>
        </a:p>
      </dgm:t>
    </dgm:pt>
    <dgm:pt modelId="{4CAAF837-1B27-4585-9F04-1D262BDC38C0}">
      <dgm:prSet phldrT="[Text]" custT="1"/>
      <dgm:spPr>
        <a:solidFill>
          <a:schemeClr val="accent6">
            <a:lumMod val="60000"/>
            <a:lumOff val="40000"/>
            <a:alpha val="90000"/>
          </a:schemeClr>
        </a:solidFill>
      </dgm:spPr>
      <dgm:t>
        <a:bodyPr/>
        <a:lstStyle/>
        <a:p>
          <a:r>
            <a:rPr lang="en-IN" sz="1400" b="1" dirty="0"/>
            <a:t>Ethical, accountable political leaders</a:t>
          </a:r>
        </a:p>
      </dgm:t>
    </dgm:pt>
    <dgm:pt modelId="{CE16D35D-2643-429A-B6D5-BA4F8193F934}" type="parTrans" cxnId="{3D289E4C-2566-4CE0-AFF3-B9B4507EC7F8}">
      <dgm:prSet/>
      <dgm:spPr/>
      <dgm:t>
        <a:bodyPr/>
        <a:lstStyle/>
        <a:p>
          <a:endParaRPr lang="en-IN"/>
        </a:p>
      </dgm:t>
    </dgm:pt>
    <dgm:pt modelId="{10CA1E79-F88D-48B5-9CC0-D50B98F137F2}" type="sibTrans" cxnId="{3D289E4C-2566-4CE0-AFF3-B9B4507EC7F8}">
      <dgm:prSet/>
      <dgm:spPr/>
      <dgm:t>
        <a:bodyPr/>
        <a:lstStyle/>
        <a:p>
          <a:endParaRPr lang="en-IN"/>
        </a:p>
      </dgm:t>
    </dgm:pt>
    <dgm:pt modelId="{AD12C2DB-B558-44B0-B257-AF55EBBF7A6E}">
      <dgm:prSet phldrT="[Text]" custT="1"/>
      <dgm:spPr/>
      <dgm:t>
        <a:bodyPr/>
        <a:lstStyle/>
        <a:p>
          <a:r>
            <a:rPr lang="en-IN" sz="2600" dirty="0"/>
            <a:t>Collective Consciousness</a:t>
          </a:r>
        </a:p>
      </dgm:t>
    </dgm:pt>
    <dgm:pt modelId="{05992D84-450B-454A-AC21-83EEB5E51D83}" type="parTrans" cxnId="{F8383D7B-A513-46EC-8915-0910038DDA86}">
      <dgm:prSet/>
      <dgm:spPr/>
      <dgm:t>
        <a:bodyPr/>
        <a:lstStyle/>
        <a:p>
          <a:endParaRPr lang="en-IN"/>
        </a:p>
      </dgm:t>
    </dgm:pt>
    <dgm:pt modelId="{D39A7387-2503-4AE2-8CC8-194323F05D2A}" type="sibTrans" cxnId="{F8383D7B-A513-46EC-8915-0910038DDA86}">
      <dgm:prSet/>
      <dgm:spPr/>
      <dgm:t>
        <a:bodyPr/>
        <a:lstStyle/>
        <a:p>
          <a:endParaRPr lang="en-IN"/>
        </a:p>
      </dgm:t>
    </dgm:pt>
    <dgm:pt modelId="{94B68DB3-0C14-44E6-A95E-E1935EB14078}">
      <dgm:prSet phldrT="[Text]" custT="1"/>
      <dgm:spPr>
        <a:solidFill>
          <a:schemeClr val="accent5">
            <a:lumMod val="40000"/>
            <a:lumOff val="60000"/>
            <a:alpha val="90000"/>
          </a:schemeClr>
        </a:solidFill>
      </dgm:spPr>
      <dgm:t>
        <a:bodyPr/>
        <a:lstStyle/>
        <a:p>
          <a:r>
            <a:rPr lang="en-IN" sz="1400" b="1" dirty="0"/>
            <a:t>Reflection on actions</a:t>
          </a:r>
        </a:p>
      </dgm:t>
    </dgm:pt>
    <dgm:pt modelId="{84E8DA63-4D2C-41BF-8B61-6F471AD40380}" type="parTrans" cxnId="{10D6D73A-A879-4CDD-8B5B-285404C76B87}">
      <dgm:prSet/>
      <dgm:spPr/>
      <dgm:t>
        <a:bodyPr/>
        <a:lstStyle/>
        <a:p>
          <a:endParaRPr lang="en-IN"/>
        </a:p>
      </dgm:t>
    </dgm:pt>
    <dgm:pt modelId="{59A69210-B7FC-4430-BE17-AA1C4CA9EF1B}" type="sibTrans" cxnId="{10D6D73A-A879-4CDD-8B5B-285404C76B87}">
      <dgm:prSet/>
      <dgm:spPr/>
      <dgm:t>
        <a:bodyPr/>
        <a:lstStyle/>
        <a:p>
          <a:endParaRPr lang="en-IN"/>
        </a:p>
      </dgm:t>
    </dgm:pt>
    <dgm:pt modelId="{929E88A1-0700-47C9-B20E-DFD5E72851AD}">
      <dgm:prSet phldrT="[Text]"/>
      <dgm:spPr/>
      <dgm:t>
        <a:bodyPr/>
        <a:lstStyle/>
        <a:p>
          <a:r>
            <a:rPr lang="en-IN" dirty="0"/>
            <a:t>Individual Consciousness</a:t>
          </a:r>
        </a:p>
      </dgm:t>
    </dgm:pt>
    <dgm:pt modelId="{B7510695-31D8-400E-A7F9-82B9366A1F54}" type="parTrans" cxnId="{7DFA39B0-DF81-4647-AE8E-5F8884627F51}">
      <dgm:prSet/>
      <dgm:spPr/>
      <dgm:t>
        <a:bodyPr/>
        <a:lstStyle/>
        <a:p>
          <a:endParaRPr lang="en-IN"/>
        </a:p>
      </dgm:t>
    </dgm:pt>
    <dgm:pt modelId="{0378AE28-BC2C-4523-9B31-C72BCB6B4FA8}" type="sibTrans" cxnId="{7DFA39B0-DF81-4647-AE8E-5F8884627F51}">
      <dgm:prSet/>
      <dgm:spPr/>
      <dgm:t>
        <a:bodyPr/>
        <a:lstStyle/>
        <a:p>
          <a:endParaRPr lang="en-IN"/>
        </a:p>
      </dgm:t>
    </dgm:pt>
    <dgm:pt modelId="{E5132951-6A8E-4963-8767-1204F4936C91}">
      <dgm:prSet phldrT="[Text]" custT="1"/>
      <dgm:spPr>
        <a:solidFill>
          <a:schemeClr val="accent4">
            <a:lumMod val="40000"/>
            <a:lumOff val="60000"/>
            <a:alpha val="90000"/>
          </a:schemeClr>
        </a:solidFill>
      </dgm:spPr>
      <dgm:t>
        <a:bodyPr/>
        <a:lstStyle/>
        <a:p>
          <a:r>
            <a:rPr lang="en-IN" sz="1400" b="1" dirty="0"/>
            <a:t>Analysis of common problems</a:t>
          </a:r>
          <a:endParaRPr lang="en-IN" sz="1400" dirty="0"/>
        </a:p>
      </dgm:t>
    </dgm:pt>
    <dgm:pt modelId="{32595856-EA09-4FA6-A688-9359F02C5AA6}" type="parTrans" cxnId="{7301B2AE-45A7-408F-AB7F-7FEA0A9F05D2}">
      <dgm:prSet/>
      <dgm:spPr/>
      <dgm:t>
        <a:bodyPr/>
        <a:lstStyle/>
        <a:p>
          <a:endParaRPr lang="en-IN"/>
        </a:p>
      </dgm:t>
    </dgm:pt>
    <dgm:pt modelId="{26E9A0F2-9907-4BF8-B739-2247A3229DB7}" type="sibTrans" cxnId="{7301B2AE-45A7-408F-AB7F-7FEA0A9F05D2}">
      <dgm:prSet/>
      <dgm:spPr/>
      <dgm:t>
        <a:bodyPr/>
        <a:lstStyle/>
        <a:p>
          <a:endParaRPr lang="en-IN"/>
        </a:p>
      </dgm:t>
    </dgm:pt>
    <dgm:pt modelId="{12602EC0-A02D-45C3-AEB9-906C32A85A55}">
      <dgm:prSet phldrT="[Text]"/>
      <dgm:spPr/>
      <dgm:t>
        <a:bodyPr/>
        <a:lstStyle/>
        <a:p>
          <a:r>
            <a:rPr lang="en-IN" dirty="0"/>
            <a:t>Empowerment</a:t>
          </a:r>
        </a:p>
      </dgm:t>
    </dgm:pt>
    <dgm:pt modelId="{FFCC2705-9286-4DBC-8616-AF4757A3CCE9}" type="parTrans" cxnId="{85DA9DFA-B233-46B9-B024-2D450BF4B4A1}">
      <dgm:prSet/>
      <dgm:spPr/>
      <dgm:t>
        <a:bodyPr/>
        <a:lstStyle/>
        <a:p>
          <a:endParaRPr lang="en-IN"/>
        </a:p>
      </dgm:t>
    </dgm:pt>
    <dgm:pt modelId="{2F122DD4-5080-4C4A-97AD-415284932E89}" type="sibTrans" cxnId="{85DA9DFA-B233-46B9-B024-2D450BF4B4A1}">
      <dgm:prSet/>
      <dgm:spPr/>
      <dgm:t>
        <a:bodyPr/>
        <a:lstStyle/>
        <a:p>
          <a:endParaRPr lang="en-IN"/>
        </a:p>
      </dgm:t>
    </dgm:pt>
    <dgm:pt modelId="{D7E999FE-E141-4748-8AA9-83D98F22AA69}">
      <dgm:prSet custT="1"/>
      <dgm:spPr>
        <a:solidFill>
          <a:schemeClr val="accent5">
            <a:lumMod val="40000"/>
            <a:lumOff val="60000"/>
            <a:alpha val="90000"/>
          </a:schemeClr>
        </a:solidFill>
      </dgm:spPr>
      <dgm:t>
        <a:bodyPr/>
        <a:lstStyle/>
        <a:p>
          <a:r>
            <a:rPr lang="en-IN" sz="1400" b="1" dirty="0"/>
            <a:t>Information about rights, laws and problems</a:t>
          </a:r>
        </a:p>
      </dgm:t>
    </dgm:pt>
    <dgm:pt modelId="{8599C6F5-BD0C-4704-A746-8F827EAEDB38}" type="parTrans" cxnId="{6D152015-118A-4E99-BD87-A27E9534EB1D}">
      <dgm:prSet/>
      <dgm:spPr/>
      <dgm:t>
        <a:bodyPr/>
        <a:lstStyle/>
        <a:p>
          <a:endParaRPr lang="en-IN"/>
        </a:p>
      </dgm:t>
    </dgm:pt>
    <dgm:pt modelId="{07216DC2-FA82-4958-8283-F744D4769EC0}" type="sibTrans" cxnId="{6D152015-118A-4E99-BD87-A27E9534EB1D}">
      <dgm:prSet/>
      <dgm:spPr/>
      <dgm:t>
        <a:bodyPr/>
        <a:lstStyle/>
        <a:p>
          <a:endParaRPr lang="en-IN"/>
        </a:p>
      </dgm:t>
    </dgm:pt>
    <dgm:pt modelId="{61B63138-72CD-4F15-92E9-1D2F918227F7}">
      <dgm:prSet custT="1"/>
      <dgm:spPr>
        <a:solidFill>
          <a:schemeClr val="accent5">
            <a:lumMod val="40000"/>
            <a:lumOff val="60000"/>
            <a:alpha val="90000"/>
          </a:schemeClr>
        </a:solidFill>
      </dgm:spPr>
      <dgm:t>
        <a:bodyPr/>
        <a:lstStyle/>
        <a:p>
          <a:r>
            <a:rPr lang="en-IN" sz="1400" b="1" dirty="0"/>
            <a:t>Gaining skills</a:t>
          </a:r>
        </a:p>
      </dgm:t>
    </dgm:pt>
    <dgm:pt modelId="{C4394732-40E3-4357-AAAF-4D3F59C60B2A}" type="parTrans" cxnId="{FA57F7F8-D1CC-4A32-9C7B-B8A13907DD2A}">
      <dgm:prSet/>
      <dgm:spPr/>
      <dgm:t>
        <a:bodyPr/>
        <a:lstStyle/>
        <a:p>
          <a:endParaRPr lang="en-IN"/>
        </a:p>
      </dgm:t>
    </dgm:pt>
    <dgm:pt modelId="{2F2F7E46-FA13-4AE0-BA00-A8DAB6B70938}" type="sibTrans" cxnId="{FA57F7F8-D1CC-4A32-9C7B-B8A13907DD2A}">
      <dgm:prSet/>
      <dgm:spPr/>
      <dgm:t>
        <a:bodyPr/>
        <a:lstStyle/>
        <a:p>
          <a:endParaRPr lang="en-IN"/>
        </a:p>
      </dgm:t>
    </dgm:pt>
    <dgm:pt modelId="{7137D411-62A6-4D54-ACA6-0232B9DF5E46}">
      <dgm:prSet custT="1"/>
      <dgm:spPr>
        <a:solidFill>
          <a:schemeClr val="accent4">
            <a:lumMod val="40000"/>
            <a:lumOff val="60000"/>
            <a:alpha val="90000"/>
          </a:schemeClr>
        </a:solidFill>
      </dgm:spPr>
      <dgm:t>
        <a:bodyPr/>
        <a:lstStyle/>
        <a:p>
          <a:r>
            <a:rPr lang="en-IN" sz="1400" b="1" dirty="0"/>
            <a:t>Questioning why things are the way they are</a:t>
          </a:r>
        </a:p>
      </dgm:t>
    </dgm:pt>
    <dgm:pt modelId="{5CDDF821-254E-4598-B463-5BA739BF5633}" type="parTrans" cxnId="{1EBBBE39-CD23-4F63-A624-58123D10996E}">
      <dgm:prSet/>
      <dgm:spPr/>
      <dgm:t>
        <a:bodyPr/>
        <a:lstStyle/>
        <a:p>
          <a:endParaRPr lang="en-IN"/>
        </a:p>
      </dgm:t>
    </dgm:pt>
    <dgm:pt modelId="{5184556A-E4D7-4D51-83AC-62573994AD38}" type="sibTrans" cxnId="{1EBBBE39-CD23-4F63-A624-58123D10996E}">
      <dgm:prSet/>
      <dgm:spPr/>
      <dgm:t>
        <a:bodyPr/>
        <a:lstStyle/>
        <a:p>
          <a:endParaRPr lang="en-IN"/>
        </a:p>
      </dgm:t>
    </dgm:pt>
    <dgm:pt modelId="{00BA8159-C270-43D7-A0FE-3F69EB9188E0}">
      <dgm:prSet custT="1"/>
      <dgm:spPr>
        <a:solidFill>
          <a:schemeClr val="accent4">
            <a:lumMod val="40000"/>
            <a:lumOff val="60000"/>
            <a:alpha val="90000"/>
          </a:schemeClr>
        </a:solidFill>
      </dgm:spPr>
      <dgm:t>
        <a:bodyPr/>
        <a:lstStyle/>
        <a:p>
          <a:r>
            <a:rPr lang="en-IN" sz="1400" b="1" dirty="0"/>
            <a:t>Dialogue with others</a:t>
          </a:r>
        </a:p>
      </dgm:t>
    </dgm:pt>
    <dgm:pt modelId="{1C2A6C1E-722E-4151-9E69-B5F0D35CDFA8}" type="parTrans" cxnId="{6736E750-5345-4609-9D4F-BF2869F70520}">
      <dgm:prSet/>
      <dgm:spPr/>
      <dgm:t>
        <a:bodyPr/>
        <a:lstStyle/>
        <a:p>
          <a:endParaRPr lang="en-IN"/>
        </a:p>
      </dgm:t>
    </dgm:pt>
    <dgm:pt modelId="{3FAE77C1-BB4F-42FE-BCA1-EFFB385058EA}" type="sibTrans" cxnId="{6736E750-5345-4609-9D4F-BF2869F70520}">
      <dgm:prSet/>
      <dgm:spPr/>
      <dgm:t>
        <a:bodyPr/>
        <a:lstStyle/>
        <a:p>
          <a:endParaRPr lang="en-IN"/>
        </a:p>
      </dgm:t>
    </dgm:pt>
    <dgm:pt modelId="{123F9140-B011-4957-AB0B-34351E5EE105}">
      <dgm:prSet custT="1"/>
      <dgm:spPr>
        <a:solidFill>
          <a:schemeClr val="accent6">
            <a:lumMod val="60000"/>
            <a:lumOff val="40000"/>
            <a:alpha val="90000"/>
          </a:schemeClr>
        </a:solidFill>
      </dgm:spPr>
      <dgm:t>
        <a:bodyPr/>
        <a:lstStyle/>
        <a:p>
          <a:r>
            <a:rPr lang="en-IN" sz="1400" b="1" dirty="0"/>
            <a:t>Citizen involvement in monitoring change</a:t>
          </a:r>
        </a:p>
      </dgm:t>
    </dgm:pt>
    <dgm:pt modelId="{5A6A89F2-0E76-435D-9E1F-EDFB9D77D1E6}" type="parTrans" cxnId="{8EC168AB-7678-4111-867C-BDCC374B80E3}">
      <dgm:prSet/>
      <dgm:spPr/>
      <dgm:t>
        <a:bodyPr/>
        <a:lstStyle/>
        <a:p>
          <a:endParaRPr lang="en-IN"/>
        </a:p>
      </dgm:t>
    </dgm:pt>
    <dgm:pt modelId="{5785DD14-99E3-443E-95EE-949B16A4EA4B}" type="sibTrans" cxnId="{8EC168AB-7678-4111-867C-BDCC374B80E3}">
      <dgm:prSet/>
      <dgm:spPr/>
      <dgm:t>
        <a:bodyPr/>
        <a:lstStyle/>
        <a:p>
          <a:endParaRPr lang="en-IN"/>
        </a:p>
      </dgm:t>
    </dgm:pt>
    <dgm:pt modelId="{831EC92D-6056-4AB7-AB2B-95A0ACB64E24}">
      <dgm:prSet custT="1"/>
      <dgm:spPr>
        <a:solidFill>
          <a:schemeClr val="accent6">
            <a:lumMod val="60000"/>
            <a:lumOff val="40000"/>
            <a:alpha val="90000"/>
          </a:schemeClr>
        </a:solidFill>
      </dgm:spPr>
      <dgm:t>
        <a:bodyPr/>
        <a:lstStyle/>
        <a:p>
          <a:r>
            <a:rPr lang="en-IN" sz="1400" b="1" dirty="0"/>
            <a:t>Strong citizen organizations consulted regularly by government</a:t>
          </a:r>
        </a:p>
      </dgm:t>
    </dgm:pt>
    <dgm:pt modelId="{19D0AC7B-78F1-4FE6-98E0-9BCDBCE41E09}" type="parTrans" cxnId="{D5CE1402-1A82-4328-AA5B-B52AAC649ADA}">
      <dgm:prSet/>
      <dgm:spPr/>
      <dgm:t>
        <a:bodyPr/>
        <a:lstStyle/>
        <a:p>
          <a:endParaRPr lang="en-IN"/>
        </a:p>
      </dgm:t>
    </dgm:pt>
    <dgm:pt modelId="{F5180EF7-EDAE-4A1B-9F28-131721F3D6D7}" type="sibTrans" cxnId="{D5CE1402-1A82-4328-AA5B-B52AAC649ADA}">
      <dgm:prSet/>
      <dgm:spPr/>
      <dgm:t>
        <a:bodyPr/>
        <a:lstStyle/>
        <a:p>
          <a:endParaRPr lang="en-IN"/>
        </a:p>
      </dgm:t>
    </dgm:pt>
    <dgm:pt modelId="{BE906C80-C973-423A-9D4B-14B941175B3F}">
      <dgm:prSet custT="1"/>
      <dgm:spPr>
        <a:solidFill>
          <a:schemeClr val="accent6">
            <a:lumMod val="60000"/>
            <a:lumOff val="40000"/>
            <a:alpha val="90000"/>
          </a:schemeClr>
        </a:solidFill>
      </dgm:spPr>
      <dgm:t>
        <a:bodyPr/>
        <a:lstStyle/>
        <a:p>
          <a:r>
            <a:rPr lang="en-IN" sz="1400" b="1" dirty="0"/>
            <a:t>Legal, policy and state institutional reform</a:t>
          </a:r>
        </a:p>
      </dgm:t>
    </dgm:pt>
    <dgm:pt modelId="{F7321454-D25E-4013-860F-7130AD7AA7F6}" type="parTrans" cxnId="{8BA35772-DA32-4A51-A5D1-F3F758C0924E}">
      <dgm:prSet/>
      <dgm:spPr/>
      <dgm:t>
        <a:bodyPr/>
        <a:lstStyle/>
        <a:p>
          <a:endParaRPr lang="en-IN"/>
        </a:p>
      </dgm:t>
    </dgm:pt>
    <dgm:pt modelId="{B4BEB3A8-CFC6-4177-ADB4-2544481EF3E0}" type="sibTrans" cxnId="{8BA35772-DA32-4A51-A5D1-F3F758C0924E}">
      <dgm:prSet/>
      <dgm:spPr/>
      <dgm:t>
        <a:bodyPr/>
        <a:lstStyle/>
        <a:p>
          <a:endParaRPr lang="en-IN"/>
        </a:p>
      </dgm:t>
    </dgm:pt>
    <dgm:pt modelId="{721D7075-68CF-4CFB-9BDC-B76C34692D80}">
      <dgm:prSet phldrT="[Text]" custT="1"/>
      <dgm:spPr>
        <a:solidFill>
          <a:schemeClr val="accent6">
            <a:lumMod val="60000"/>
            <a:lumOff val="40000"/>
            <a:alpha val="90000"/>
          </a:schemeClr>
        </a:solidFill>
      </dgm:spPr>
      <dgm:t>
        <a:bodyPr/>
        <a:lstStyle/>
        <a:p>
          <a:r>
            <a:rPr lang="en-IN" sz="1400" b="1" dirty="0"/>
            <a:t>Government and public recognition of citizens’ rights and knowledge</a:t>
          </a:r>
        </a:p>
      </dgm:t>
    </dgm:pt>
    <dgm:pt modelId="{B6554E2A-C181-45C9-A758-DC25A0617DEC}" type="parTrans" cxnId="{AAC83E21-89C1-4BD0-8A4D-39BCDC363A62}">
      <dgm:prSet/>
      <dgm:spPr/>
      <dgm:t>
        <a:bodyPr/>
        <a:lstStyle/>
        <a:p>
          <a:endParaRPr lang="en-IN"/>
        </a:p>
      </dgm:t>
    </dgm:pt>
    <dgm:pt modelId="{8A400400-D359-4E61-A8F6-B29F485CDAD3}" type="sibTrans" cxnId="{AAC83E21-89C1-4BD0-8A4D-39BCDC363A62}">
      <dgm:prSet/>
      <dgm:spPr/>
      <dgm:t>
        <a:bodyPr/>
        <a:lstStyle/>
        <a:p>
          <a:endParaRPr lang="en-IN"/>
        </a:p>
      </dgm:t>
    </dgm:pt>
    <dgm:pt modelId="{C20E3E8E-2A3C-4D1F-8469-8848E336BD04}">
      <dgm:prSet phldrT="[Text]" custT="1"/>
      <dgm:spPr>
        <a:solidFill>
          <a:schemeClr val="accent5">
            <a:lumMod val="40000"/>
            <a:lumOff val="60000"/>
            <a:alpha val="90000"/>
          </a:schemeClr>
        </a:solidFill>
      </dgm:spPr>
      <dgm:t>
        <a:bodyPr/>
        <a:lstStyle/>
        <a:p>
          <a:r>
            <a:rPr lang="en-IN" sz="1400" b="1" dirty="0"/>
            <a:t>Developing new Leaders</a:t>
          </a:r>
        </a:p>
      </dgm:t>
    </dgm:pt>
    <dgm:pt modelId="{2F87F6A2-7D2D-4018-92C0-6AB0E0D7A911}" type="parTrans" cxnId="{64C94233-68B2-4C0F-929F-2D6A24FEC1E8}">
      <dgm:prSet/>
      <dgm:spPr/>
      <dgm:t>
        <a:bodyPr/>
        <a:lstStyle/>
        <a:p>
          <a:endParaRPr lang="en-IN"/>
        </a:p>
      </dgm:t>
    </dgm:pt>
    <dgm:pt modelId="{89F478BD-0D36-4140-963F-A4232343E53C}" type="sibTrans" cxnId="{64C94233-68B2-4C0F-929F-2D6A24FEC1E8}">
      <dgm:prSet/>
      <dgm:spPr/>
      <dgm:t>
        <a:bodyPr/>
        <a:lstStyle/>
        <a:p>
          <a:endParaRPr lang="en-IN"/>
        </a:p>
      </dgm:t>
    </dgm:pt>
    <dgm:pt modelId="{05715CAB-0E44-4AFA-83BE-A1F2C819E3B3}">
      <dgm:prSet phldrT="[Text]" custT="1"/>
      <dgm:spPr>
        <a:solidFill>
          <a:schemeClr val="accent5">
            <a:lumMod val="40000"/>
            <a:lumOff val="60000"/>
            <a:alpha val="90000"/>
          </a:schemeClr>
        </a:solidFill>
      </dgm:spPr>
      <dgm:t>
        <a:bodyPr/>
        <a:lstStyle/>
        <a:p>
          <a:r>
            <a:rPr lang="en-IN" sz="1400" b="1" dirty="0"/>
            <a:t>Building citizens groups</a:t>
          </a:r>
        </a:p>
      </dgm:t>
    </dgm:pt>
    <dgm:pt modelId="{692CA5B1-5129-40BE-9D28-6C53EB638B1E}" type="parTrans" cxnId="{0F333EAF-E198-40E0-A238-63368A87E07E}">
      <dgm:prSet/>
      <dgm:spPr/>
      <dgm:t>
        <a:bodyPr/>
        <a:lstStyle/>
        <a:p>
          <a:endParaRPr lang="en-IN"/>
        </a:p>
      </dgm:t>
    </dgm:pt>
    <dgm:pt modelId="{5A3F3E4A-D450-4F0C-A57D-2826A1BCBF77}" type="sibTrans" cxnId="{0F333EAF-E198-40E0-A238-63368A87E07E}">
      <dgm:prSet/>
      <dgm:spPr/>
      <dgm:t>
        <a:bodyPr/>
        <a:lstStyle/>
        <a:p>
          <a:endParaRPr lang="en-IN"/>
        </a:p>
      </dgm:t>
    </dgm:pt>
    <dgm:pt modelId="{799826D8-FFE9-4FCA-BF6F-2E1150623158}">
      <dgm:prSet phldrT="[Text]" custT="1"/>
      <dgm:spPr>
        <a:solidFill>
          <a:schemeClr val="accent5">
            <a:lumMod val="40000"/>
            <a:lumOff val="60000"/>
            <a:alpha val="90000"/>
          </a:schemeClr>
        </a:solidFill>
      </dgm:spPr>
      <dgm:t>
        <a:bodyPr/>
        <a:lstStyle/>
        <a:p>
          <a:r>
            <a:rPr lang="en-IN" sz="1400" b="1" dirty="0"/>
            <a:t>Lobbying</a:t>
          </a:r>
        </a:p>
      </dgm:t>
    </dgm:pt>
    <dgm:pt modelId="{AE542875-0BAD-4240-B6BE-D2FD1B708A75}" type="parTrans" cxnId="{D466A640-9D24-44FF-A722-358DE3F0182F}">
      <dgm:prSet/>
      <dgm:spPr/>
      <dgm:t>
        <a:bodyPr/>
        <a:lstStyle/>
        <a:p>
          <a:endParaRPr lang="en-IN"/>
        </a:p>
      </dgm:t>
    </dgm:pt>
    <dgm:pt modelId="{68C63E45-F0DF-4932-B962-FC9110630863}" type="sibTrans" cxnId="{D466A640-9D24-44FF-A722-358DE3F0182F}">
      <dgm:prSet/>
      <dgm:spPr/>
      <dgm:t>
        <a:bodyPr/>
        <a:lstStyle/>
        <a:p>
          <a:endParaRPr lang="en-IN"/>
        </a:p>
      </dgm:t>
    </dgm:pt>
    <dgm:pt modelId="{D34100BE-5643-4263-BD6B-829D247DBED5}">
      <dgm:prSet phldrT="[Text]" custT="1"/>
      <dgm:spPr>
        <a:solidFill>
          <a:schemeClr val="accent5">
            <a:lumMod val="40000"/>
            <a:lumOff val="60000"/>
            <a:alpha val="90000"/>
          </a:schemeClr>
        </a:solidFill>
      </dgm:spPr>
      <dgm:t>
        <a:bodyPr/>
        <a:lstStyle/>
        <a:p>
          <a:r>
            <a:rPr lang="en-IN" sz="1400" b="1" dirty="0"/>
            <a:t>Planning and implementing strategies</a:t>
          </a:r>
        </a:p>
      </dgm:t>
    </dgm:pt>
    <dgm:pt modelId="{2D0A66E2-982D-41E2-9E4E-DDFD90766729}" type="parTrans" cxnId="{5816555B-4C99-4644-A187-D48BFEC4740A}">
      <dgm:prSet/>
      <dgm:spPr/>
      <dgm:t>
        <a:bodyPr/>
        <a:lstStyle/>
        <a:p>
          <a:endParaRPr lang="en-IN"/>
        </a:p>
      </dgm:t>
    </dgm:pt>
    <dgm:pt modelId="{BDEB99BC-F630-42A7-A361-2283DB291C39}" type="sibTrans" cxnId="{5816555B-4C99-4644-A187-D48BFEC4740A}">
      <dgm:prSet/>
      <dgm:spPr/>
      <dgm:t>
        <a:bodyPr/>
        <a:lstStyle/>
        <a:p>
          <a:endParaRPr lang="en-IN"/>
        </a:p>
      </dgm:t>
    </dgm:pt>
    <dgm:pt modelId="{245636A2-C51E-40AA-AE38-6D8C384AB469}">
      <dgm:prSet phldrT="[Text]" custT="1"/>
      <dgm:spPr>
        <a:solidFill>
          <a:schemeClr val="accent5">
            <a:lumMod val="40000"/>
            <a:lumOff val="60000"/>
            <a:alpha val="90000"/>
          </a:schemeClr>
        </a:solidFill>
      </dgm:spPr>
      <dgm:t>
        <a:bodyPr/>
        <a:lstStyle/>
        <a:p>
          <a:r>
            <a:rPr lang="en-IN" sz="1400" b="1" dirty="0"/>
            <a:t>Organizing and communicating</a:t>
          </a:r>
        </a:p>
      </dgm:t>
    </dgm:pt>
    <dgm:pt modelId="{523F203B-E362-49B6-B10D-E12F6E25E96B}" type="parTrans" cxnId="{70177ECD-96B4-4F17-BC6E-A1FC1FA22BCF}">
      <dgm:prSet/>
      <dgm:spPr/>
      <dgm:t>
        <a:bodyPr/>
        <a:lstStyle/>
        <a:p>
          <a:endParaRPr lang="en-IN"/>
        </a:p>
      </dgm:t>
    </dgm:pt>
    <dgm:pt modelId="{6132883B-BC9D-435C-9DBE-477D0442B63C}" type="sibTrans" cxnId="{70177ECD-96B4-4F17-BC6E-A1FC1FA22BCF}">
      <dgm:prSet/>
      <dgm:spPr/>
      <dgm:t>
        <a:bodyPr/>
        <a:lstStyle/>
        <a:p>
          <a:endParaRPr lang="en-IN"/>
        </a:p>
      </dgm:t>
    </dgm:pt>
    <dgm:pt modelId="{04F371E3-722C-4681-BEDE-F6625CE3D3C4}">
      <dgm:prSet custT="1"/>
      <dgm:spPr>
        <a:solidFill>
          <a:schemeClr val="accent4">
            <a:lumMod val="40000"/>
            <a:lumOff val="60000"/>
            <a:alpha val="90000"/>
          </a:schemeClr>
        </a:solidFill>
      </dgm:spPr>
      <dgm:t>
        <a:bodyPr/>
        <a:lstStyle/>
        <a:p>
          <a:r>
            <a:rPr lang="en-IN" sz="1400" b="1" dirty="0"/>
            <a:t>Self-reflection</a:t>
          </a:r>
        </a:p>
      </dgm:t>
    </dgm:pt>
    <dgm:pt modelId="{19CC3374-AD7E-42E0-B6C5-6F334BBE32C3}" type="parTrans" cxnId="{CB225A3E-9B5B-48DB-BC51-3A9945138324}">
      <dgm:prSet/>
      <dgm:spPr/>
      <dgm:t>
        <a:bodyPr/>
        <a:lstStyle/>
        <a:p>
          <a:endParaRPr lang="en-IN"/>
        </a:p>
      </dgm:t>
    </dgm:pt>
    <dgm:pt modelId="{77A166C6-B26D-4691-AE5D-29CFCC029378}" type="sibTrans" cxnId="{CB225A3E-9B5B-48DB-BC51-3A9945138324}">
      <dgm:prSet/>
      <dgm:spPr/>
      <dgm:t>
        <a:bodyPr/>
        <a:lstStyle/>
        <a:p>
          <a:endParaRPr lang="en-IN"/>
        </a:p>
      </dgm:t>
    </dgm:pt>
    <dgm:pt modelId="{4601F4B9-DDA3-4ECE-96BA-D8823FDA3461}" type="pres">
      <dgm:prSet presAssocID="{514B9E02-DBCA-47D6-9782-25E357526B00}" presName="Name0" presStyleCnt="0">
        <dgm:presLayoutVars>
          <dgm:dir/>
          <dgm:animLvl val="lvl"/>
          <dgm:resizeHandles val="exact"/>
        </dgm:presLayoutVars>
      </dgm:prSet>
      <dgm:spPr/>
    </dgm:pt>
    <dgm:pt modelId="{EEAA7638-7393-4380-AF49-6514FE5616FA}" type="pres">
      <dgm:prSet presAssocID="{4AB31DE4-98C9-4FE0-8AEF-24B011DC313D}" presName="linNode" presStyleCnt="0"/>
      <dgm:spPr/>
    </dgm:pt>
    <dgm:pt modelId="{920CC4C6-42C0-4915-9F53-BA19277BFC85}" type="pres">
      <dgm:prSet presAssocID="{4AB31DE4-98C9-4FE0-8AEF-24B011DC313D}" presName="parentText" presStyleLbl="node1" presStyleIdx="0" presStyleCnt="4" custScaleX="80708" custScaleY="121331" custLinFactY="-21978" custLinFactNeighborX="-1386" custLinFactNeighborY="-100000">
        <dgm:presLayoutVars>
          <dgm:chMax val="1"/>
          <dgm:bulletEnabled val="1"/>
        </dgm:presLayoutVars>
      </dgm:prSet>
      <dgm:spPr/>
    </dgm:pt>
    <dgm:pt modelId="{29D80969-3D19-43A3-A401-B0BE02190C79}" type="pres">
      <dgm:prSet presAssocID="{4AB31DE4-98C9-4FE0-8AEF-24B011DC313D}" presName="descendantText" presStyleLbl="alignAccFollowNode1" presStyleIdx="0" presStyleCnt="3" custScaleY="455233" custLinFactNeighborX="1187" custLinFactNeighborY="38603">
        <dgm:presLayoutVars>
          <dgm:bulletEnabled val="1"/>
        </dgm:presLayoutVars>
      </dgm:prSet>
      <dgm:spPr/>
    </dgm:pt>
    <dgm:pt modelId="{0703C8ED-B066-4DB6-A030-D0D58CF2D5AD}" type="pres">
      <dgm:prSet presAssocID="{F51810AD-6177-4DD3-91FA-0B8B000A6C67}" presName="sp" presStyleCnt="0"/>
      <dgm:spPr/>
    </dgm:pt>
    <dgm:pt modelId="{C39DC1FE-98F7-4C04-8365-43BC253571A5}" type="pres">
      <dgm:prSet presAssocID="{AD12C2DB-B558-44B0-B257-AF55EBBF7A6E}" presName="linNode" presStyleCnt="0"/>
      <dgm:spPr/>
    </dgm:pt>
    <dgm:pt modelId="{5ADA75B1-D630-4A1B-BF92-9EBED61EE12E}" type="pres">
      <dgm:prSet presAssocID="{AD12C2DB-B558-44B0-B257-AF55EBBF7A6E}" presName="parentText" presStyleLbl="node1" presStyleIdx="1" presStyleCnt="4" custScaleX="88334" custScaleY="198155" custLinFactY="-59986" custLinFactNeighborX="-414" custLinFactNeighborY="-100000">
        <dgm:presLayoutVars>
          <dgm:chMax val="1"/>
          <dgm:bulletEnabled val="1"/>
        </dgm:presLayoutVars>
      </dgm:prSet>
      <dgm:spPr/>
    </dgm:pt>
    <dgm:pt modelId="{B1108CE5-7299-469A-8E68-EC26A08AFCDB}" type="pres">
      <dgm:prSet presAssocID="{AD12C2DB-B558-44B0-B257-AF55EBBF7A6E}" presName="descendantText" presStyleLbl="alignAccFollowNode1" presStyleIdx="1" presStyleCnt="3" custScaleX="88907" custScaleY="569901" custLinFactNeighborX="-4160" custLinFactNeighborY="34667">
        <dgm:presLayoutVars>
          <dgm:bulletEnabled val="1"/>
        </dgm:presLayoutVars>
      </dgm:prSet>
      <dgm:spPr/>
    </dgm:pt>
    <dgm:pt modelId="{8825550B-1737-47DD-8529-DEF8ACBDEE48}" type="pres">
      <dgm:prSet presAssocID="{D39A7387-2503-4AE2-8CC8-194323F05D2A}" presName="sp" presStyleCnt="0"/>
      <dgm:spPr/>
    </dgm:pt>
    <dgm:pt modelId="{40235928-7F49-4AEC-87C2-698FC1B2FB33}" type="pres">
      <dgm:prSet presAssocID="{929E88A1-0700-47C9-B20E-DFD5E72851AD}" presName="linNode" presStyleCnt="0"/>
      <dgm:spPr/>
    </dgm:pt>
    <dgm:pt modelId="{B30C6614-CF07-42E7-85ED-5352D49618E2}" type="pres">
      <dgm:prSet presAssocID="{929E88A1-0700-47C9-B20E-DFD5E72851AD}" presName="parentText" presStyleLbl="node1" presStyleIdx="2" presStyleCnt="4" custScaleX="133054" custScaleY="115357" custLinFactY="100000" custLinFactNeighborX="-96" custLinFactNeighborY="123248">
        <dgm:presLayoutVars>
          <dgm:chMax val="1"/>
          <dgm:bulletEnabled val="1"/>
        </dgm:presLayoutVars>
      </dgm:prSet>
      <dgm:spPr/>
    </dgm:pt>
    <dgm:pt modelId="{7F37F8D5-34EA-4B83-900B-0899961FC8A1}" type="pres">
      <dgm:prSet presAssocID="{929E88A1-0700-47C9-B20E-DFD5E72851AD}" presName="descendantText" presStyleLbl="alignAccFollowNode1" presStyleIdx="2" presStyleCnt="3" custScaleY="310779" custLinFactNeighborX="-64358" custLinFactNeighborY="28498">
        <dgm:presLayoutVars>
          <dgm:bulletEnabled val="1"/>
        </dgm:presLayoutVars>
      </dgm:prSet>
      <dgm:spPr/>
    </dgm:pt>
    <dgm:pt modelId="{30D94877-C50E-4136-9870-F54428CA54AE}" type="pres">
      <dgm:prSet presAssocID="{0378AE28-BC2C-4523-9B31-C72BCB6B4FA8}" presName="sp" presStyleCnt="0"/>
      <dgm:spPr/>
    </dgm:pt>
    <dgm:pt modelId="{16F54920-E4C2-4A63-98BA-36D7B272138B}" type="pres">
      <dgm:prSet presAssocID="{12602EC0-A02D-45C3-AEB9-906C32A85A55}" presName="linNode" presStyleCnt="0"/>
      <dgm:spPr/>
    </dgm:pt>
    <dgm:pt modelId="{12B67E2E-FF8B-4CBD-AF23-32137217A487}" type="pres">
      <dgm:prSet presAssocID="{12602EC0-A02D-45C3-AEB9-906C32A85A55}" presName="parentText" presStyleLbl="node1" presStyleIdx="3" presStyleCnt="4" custScaleX="84658" custScaleY="136677" custLinFactY="-149980" custLinFactNeighborX="-5075" custLinFactNeighborY="-200000">
        <dgm:presLayoutVars>
          <dgm:chMax val="1"/>
          <dgm:bulletEnabled val="1"/>
        </dgm:presLayoutVars>
      </dgm:prSet>
      <dgm:spPr/>
    </dgm:pt>
  </dgm:ptLst>
  <dgm:cxnLst>
    <dgm:cxn modelId="{D5CE1402-1A82-4328-AA5B-B52AAC649ADA}" srcId="{4AB31DE4-98C9-4FE0-8AEF-24B011DC313D}" destId="{831EC92D-6056-4AB7-AB2B-95A0ACB64E24}" srcOrd="3" destOrd="0" parTransId="{19D0AC7B-78F1-4FE6-98E0-9BCDBCE41E09}" sibTransId="{F5180EF7-EDAE-4A1B-9F28-131721F3D6D7}"/>
    <dgm:cxn modelId="{6D152015-118A-4E99-BD87-A27E9534EB1D}" srcId="{AD12C2DB-B558-44B0-B257-AF55EBBF7A6E}" destId="{D7E999FE-E141-4748-8AA9-83D98F22AA69}" srcOrd="6" destOrd="0" parTransId="{8599C6F5-BD0C-4704-A746-8F827EAEDB38}" sibTransId="{07216DC2-FA82-4958-8283-F744D4769EC0}"/>
    <dgm:cxn modelId="{AAC83E21-89C1-4BD0-8A4D-39BCDC363A62}" srcId="{4AB31DE4-98C9-4FE0-8AEF-24B011DC313D}" destId="{721D7075-68CF-4CFB-9BDC-B76C34692D80}" srcOrd="1" destOrd="0" parTransId="{B6554E2A-C181-45C9-A758-DC25A0617DEC}" sibTransId="{8A400400-D359-4E61-A8F6-B29F485CDAD3}"/>
    <dgm:cxn modelId="{7B34FA23-3FC5-449F-BD18-A60E4E97990E}" type="presOf" srcId="{94B68DB3-0C14-44E6-A95E-E1935EB14078}" destId="{B1108CE5-7299-469A-8E68-EC26A08AFCDB}" srcOrd="0" destOrd="0" presId="urn:microsoft.com/office/officeart/2005/8/layout/vList5"/>
    <dgm:cxn modelId="{46249E27-7FBE-4D4C-BD6F-FDAE39944EB6}" type="presOf" srcId="{E5132951-6A8E-4963-8767-1204F4936C91}" destId="{7F37F8D5-34EA-4B83-900B-0899961FC8A1}" srcOrd="0" destOrd="0" presId="urn:microsoft.com/office/officeart/2005/8/layout/vList5"/>
    <dgm:cxn modelId="{4519E42C-0590-4DE2-A456-A3A2D9838E57}" type="presOf" srcId="{831EC92D-6056-4AB7-AB2B-95A0ACB64E24}" destId="{29D80969-3D19-43A3-A401-B0BE02190C79}" srcOrd="0" destOrd="3" presId="urn:microsoft.com/office/officeart/2005/8/layout/vList5"/>
    <dgm:cxn modelId="{0EA3172E-9346-42D8-B231-405D1E93AB55}" type="presOf" srcId="{AD12C2DB-B558-44B0-B257-AF55EBBF7A6E}" destId="{5ADA75B1-D630-4A1B-BF92-9EBED61EE12E}" srcOrd="0" destOrd="0" presId="urn:microsoft.com/office/officeart/2005/8/layout/vList5"/>
    <dgm:cxn modelId="{64C94233-68B2-4C0F-929F-2D6A24FEC1E8}" srcId="{AD12C2DB-B558-44B0-B257-AF55EBBF7A6E}" destId="{C20E3E8E-2A3C-4D1F-8469-8848E336BD04}" srcOrd="1" destOrd="0" parTransId="{2F87F6A2-7D2D-4018-92C0-6AB0E0D7A911}" sibTransId="{89F478BD-0D36-4140-963F-A4232343E53C}"/>
    <dgm:cxn modelId="{895CCC37-D634-4FCB-AFDE-55B0486916E5}" type="presOf" srcId="{C20E3E8E-2A3C-4D1F-8469-8848E336BD04}" destId="{B1108CE5-7299-469A-8E68-EC26A08AFCDB}" srcOrd="0" destOrd="1" presId="urn:microsoft.com/office/officeart/2005/8/layout/vList5"/>
    <dgm:cxn modelId="{1EBBBE39-CD23-4F63-A624-58123D10996E}" srcId="{929E88A1-0700-47C9-B20E-DFD5E72851AD}" destId="{7137D411-62A6-4D54-ACA6-0232B9DF5E46}" srcOrd="1" destOrd="0" parTransId="{5CDDF821-254E-4598-B463-5BA739BF5633}" sibTransId="{5184556A-E4D7-4D51-83AC-62573994AD38}"/>
    <dgm:cxn modelId="{10D6D73A-A879-4CDD-8B5B-285404C76B87}" srcId="{AD12C2DB-B558-44B0-B257-AF55EBBF7A6E}" destId="{94B68DB3-0C14-44E6-A95E-E1935EB14078}" srcOrd="0" destOrd="0" parTransId="{84E8DA63-4D2C-41BF-8B61-6F471AD40380}" sibTransId="{59A69210-B7FC-4430-BE17-AA1C4CA9EF1B}"/>
    <dgm:cxn modelId="{CB225A3E-9B5B-48DB-BC51-3A9945138324}" srcId="{929E88A1-0700-47C9-B20E-DFD5E72851AD}" destId="{04F371E3-722C-4681-BEDE-F6625CE3D3C4}" srcOrd="2" destOrd="0" parTransId="{19CC3374-AD7E-42E0-B6C5-6F334BBE32C3}" sibTransId="{77A166C6-B26D-4691-AE5D-29CFCC029378}"/>
    <dgm:cxn modelId="{D466A640-9D24-44FF-A722-358DE3F0182F}" srcId="{AD12C2DB-B558-44B0-B257-AF55EBBF7A6E}" destId="{799826D8-FFE9-4FCA-BF6F-2E1150623158}" srcOrd="3" destOrd="0" parTransId="{AE542875-0BAD-4240-B6BE-D2FD1B708A75}" sibTransId="{68C63E45-F0DF-4932-B962-FC9110630863}"/>
    <dgm:cxn modelId="{5816555B-4C99-4644-A187-D48BFEC4740A}" srcId="{AD12C2DB-B558-44B0-B257-AF55EBBF7A6E}" destId="{D34100BE-5643-4263-BD6B-829D247DBED5}" srcOrd="4" destOrd="0" parTransId="{2D0A66E2-982D-41E2-9E4E-DDFD90766729}" sibTransId="{BDEB99BC-F630-42A7-A361-2283DB291C39}"/>
    <dgm:cxn modelId="{3D289E4C-2566-4CE0-AFF3-B9B4507EC7F8}" srcId="{4AB31DE4-98C9-4FE0-8AEF-24B011DC313D}" destId="{4CAAF837-1B27-4585-9F04-1D262BDC38C0}" srcOrd="0" destOrd="0" parTransId="{CE16D35D-2643-429A-B6D5-BA4F8193F934}" sibTransId="{10CA1E79-F88D-48B5-9CC0-D50B98F137F2}"/>
    <dgm:cxn modelId="{8AAE0F6E-1CD2-4D45-A856-ABC3264490D6}" type="presOf" srcId="{245636A2-C51E-40AA-AE38-6D8C384AB469}" destId="{B1108CE5-7299-469A-8E68-EC26A08AFCDB}" srcOrd="0" destOrd="5" presId="urn:microsoft.com/office/officeart/2005/8/layout/vList5"/>
    <dgm:cxn modelId="{6736E750-5345-4609-9D4F-BF2869F70520}" srcId="{929E88A1-0700-47C9-B20E-DFD5E72851AD}" destId="{00BA8159-C270-43D7-A0FE-3F69EB9188E0}" srcOrd="3" destOrd="0" parTransId="{1C2A6C1E-722E-4151-9E69-B5F0D35CDFA8}" sibTransId="{3FAE77C1-BB4F-42FE-BCA1-EFFB385058EA}"/>
    <dgm:cxn modelId="{8BA35772-DA32-4A51-A5D1-F3F758C0924E}" srcId="{4AB31DE4-98C9-4FE0-8AEF-24B011DC313D}" destId="{BE906C80-C973-423A-9D4B-14B941175B3F}" srcOrd="4" destOrd="0" parTransId="{F7321454-D25E-4013-860F-7130AD7AA7F6}" sibTransId="{B4BEB3A8-CFC6-4177-ADB4-2544481EF3E0}"/>
    <dgm:cxn modelId="{CCDB7B52-A6CB-4FFE-AE49-18337BEEF6D8}" type="presOf" srcId="{BE906C80-C973-423A-9D4B-14B941175B3F}" destId="{29D80969-3D19-43A3-A401-B0BE02190C79}" srcOrd="0" destOrd="4" presId="urn:microsoft.com/office/officeart/2005/8/layout/vList5"/>
    <dgm:cxn modelId="{18847457-9620-46E8-A6B3-3E1FF724973E}" srcId="{514B9E02-DBCA-47D6-9782-25E357526B00}" destId="{4AB31DE4-98C9-4FE0-8AEF-24B011DC313D}" srcOrd="0" destOrd="0" parTransId="{0C159CA2-1C90-499A-A189-5E2CE9ED7803}" sibTransId="{F51810AD-6177-4DD3-91FA-0B8B000A6C67}"/>
    <dgm:cxn modelId="{F8383D7B-A513-46EC-8915-0910038DDA86}" srcId="{514B9E02-DBCA-47D6-9782-25E357526B00}" destId="{AD12C2DB-B558-44B0-B257-AF55EBBF7A6E}" srcOrd="1" destOrd="0" parTransId="{05992D84-450B-454A-AC21-83EEB5E51D83}" sibTransId="{D39A7387-2503-4AE2-8CC8-194323F05D2A}"/>
    <dgm:cxn modelId="{519FC97B-3FD5-473A-9F0D-E35C1E02911E}" type="presOf" srcId="{04F371E3-722C-4681-BEDE-F6625CE3D3C4}" destId="{7F37F8D5-34EA-4B83-900B-0899961FC8A1}" srcOrd="0" destOrd="2" presId="urn:microsoft.com/office/officeart/2005/8/layout/vList5"/>
    <dgm:cxn modelId="{354BA38B-6828-4339-92D4-3CAAD8AA4E95}" type="presOf" srcId="{514B9E02-DBCA-47D6-9782-25E357526B00}" destId="{4601F4B9-DDA3-4ECE-96BA-D8823FDA3461}" srcOrd="0" destOrd="0" presId="urn:microsoft.com/office/officeart/2005/8/layout/vList5"/>
    <dgm:cxn modelId="{860DF19E-8DDA-46EA-9696-B9A65211C4D5}" type="presOf" srcId="{D7E999FE-E141-4748-8AA9-83D98F22AA69}" destId="{B1108CE5-7299-469A-8E68-EC26A08AFCDB}" srcOrd="0" destOrd="6" presId="urn:microsoft.com/office/officeart/2005/8/layout/vList5"/>
    <dgm:cxn modelId="{3C322EA5-8C40-474B-A10C-6DE4A2C379D0}" type="presOf" srcId="{799826D8-FFE9-4FCA-BF6F-2E1150623158}" destId="{B1108CE5-7299-469A-8E68-EC26A08AFCDB}" srcOrd="0" destOrd="3" presId="urn:microsoft.com/office/officeart/2005/8/layout/vList5"/>
    <dgm:cxn modelId="{5835B9AA-EA01-4083-9F6F-1D174CD4E79E}" type="presOf" srcId="{123F9140-B011-4957-AB0B-34351E5EE105}" destId="{29D80969-3D19-43A3-A401-B0BE02190C79}" srcOrd="0" destOrd="2" presId="urn:microsoft.com/office/officeart/2005/8/layout/vList5"/>
    <dgm:cxn modelId="{8EC168AB-7678-4111-867C-BDCC374B80E3}" srcId="{4AB31DE4-98C9-4FE0-8AEF-24B011DC313D}" destId="{123F9140-B011-4957-AB0B-34351E5EE105}" srcOrd="2" destOrd="0" parTransId="{5A6A89F2-0E76-435D-9E1F-EDFB9D77D1E6}" sibTransId="{5785DD14-99E3-443E-95EE-949B16A4EA4B}"/>
    <dgm:cxn modelId="{7301B2AE-45A7-408F-AB7F-7FEA0A9F05D2}" srcId="{929E88A1-0700-47C9-B20E-DFD5E72851AD}" destId="{E5132951-6A8E-4963-8767-1204F4936C91}" srcOrd="0" destOrd="0" parTransId="{32595856-EA09-4FA6-A688-9359F02C5AA6}" sibTransId="{26E9A0F2-9907-4BF8-B739-2247A3229DB7}"/>
    <dgm:cxn modelId="{0F333EAF-E198-40E0-A238-63368A87E07E}" srcId="{AD12C2DB-B558-44B0-B257-AF55EBBF7A6E}" destId="{05715CAB-0E44-4AFA-83BE-A1F2C819E3B3}" srcOrd="2" destOrd="0" parTransId="{692CA5B1-5129-40BE-9D28-6C53EB638B1E}" sibTransId="{5A3F3E4A-D450-4F0C-A57D-2826A1BCBF77}"/>
    <dgm:cxn modelId="{7DFA39B0-DF81-4647-AE8E-5F8884627F51}" srcId="{514B9E02-DBCA-47D6-9782-25E357526B00}" destId="{929E88A1-0700-47C9-B20E-DFD5E72851AD}" srcOrd="2" destOrd="0" parTransId="{B7510695-31D8-400E-A7F9-82B9366A1F54}" sibTransId="{0378AE28-BC2C-4523-9B31-C72BCB6B4FA8}"/>
    <dgm:cxn modelId="{515ECCC8-B460-42DF-8CB2-C29A85E1D030}" type="presOf" srcId="{721D7075-68CF-4CFB-9BDC-B76C34692D80}" destId="{29D80969-3D19-43A3-A401-B0BE02190C79}" srcOrd="0" destOrd="1" presId="urn:microsoft.com/office/officeart/2005/8/layout/vList5"/>
    <dgm:cxn modelId="{F578B6CC-1563-4EC4-A918-3063706540E2}" type="presOf" srcId="{12602EC0-A02D-45C3-AEB9-906C32A85A55}" destId="{12B67E2E-FF8B-4CBD-AF23-32137217A487}" srcOrd="0" destOrd="0" presId="urn:microsoft.com/office/officeart/2005/8/layout/vList5"/>
    <dgm:cxn modelId="{70177ECD-96B4-4F17-BC6E-A1FC1FA22BCF}" srcId="{AD12C2DB-B558-44B0-B257-AF55EBBF7A6E}" destId="{245636A2-C51E-40AA-AE38-6D8C384AB469}" srcOrd="5" destOrd="0" parTransId="{523F203B-E362-49B6-B10D-E12F6E25E96B}" sibTransId="{6132883B-BC9D-435C-9DBE-477D0442B63C}"/>
    <dgm:cxn modelId="{6660E9CD-D5F6-45BD-B85B-E0DA2E709605}" type="presOf" srcId="{4CAAF837-1B27-4585-9F04-1D262BDC38C0}" destId="{29D80969-3D19-43A3-A401-B0BE02190C79}" srcOrd="0" destOrd="0" presId="urn:microsoft.com/office/officeart/2005/8/layout/vList5"/>
    <dgm:cxn modelId="{CE4584DB-19C9-40C8-82C3-5B3DF380A1D0}" type="presOf" srcId="{929E88A1-0700-47C9-B20E-DFD5E72851AD}" destId="{B30C6614-CF07-42E7-85ED-5352D49618E2}" srcOrd="0" destOrd="0" presId="urn:microsoft.com/office/officeart/2005/8/layout/vList5"/>
    <dgm:cxn modelId="{5C8FDEE3-912B-4FEA-86FC-F2F01CB07E0A}" type="presOf" srcId="{D34100BE-5643-4263-BD6B-829D247DBED5}" destId="{B1108CE5-7299-469A-8E68-EC26A08AFCDB}" srcOrd="0" destOrd="4" presId="urn:microsoft.com/office/officeart/2005/8/layout/vList5"/>
    <dgm:cxn modelId="{522CC5E5-E7F4-4041-A557-4C53B8C3CD64}" type="presOf" srcId="{00BA8159-C270-43D7-A0FE-3F69EB9188E0}" destId="{7F37F8D5-34EA-4B83-900B-0899961FC8A1}" srcOrd="0" destOrd="3" presId="urn:microsoft.com/office/officeart/2005/8/layout/vList5"/>
    <dgm:cxn modelId="{9E06EBE5-D2CF-4BFA-8347-850D8948AFFF}" type="presOf" srcId="{61B63138-72CD-4F15-92E9-1D2F918227F7}" destId="{B1108CE5-7299-469A-8E68-EC26A08AFCDB}" srcOrd="0" destOrd="7" presId="urn:microsoft.com/office/officeart/2005/8/layout/vList5"/>
    <dgm:cxn modelId="{FDB677E8-DFB9-4C4A-85D3-C17A5F739929}" type="presOf" srcId="{05715CAB-0E44-4AFA-83BE-A1F2C819E3B3}" destId="{B1108CE5-7299-469A-8E68-EC26A08AFCDB}" srcOrd="0" destOrd="2" presId="urn:microsoft.com/office/officeart/2005/8/layout/vList5"/>
    <dgm:cxn modelId="{DE74A2F3-8FE2-4301-8E30-193B917F0AF0}" type="presOf" srcId="{7137D411-62A6-4D54-ACA6-0232B9DF5E46}" destId="{7F37F8D5-34EA-4B83-900B-0899961FC8A1}" srcOrd="0" destOrd="1" presId="urn:microsoft.com/office/officeart/2005/8/layout/vList5"/>
    <dgm:cxn modelId="{B093D9F6-AC81-4AE3-9F1A-AE68BC55264E}" type="presOf" srcId="{4AB31DE4-98C9-4FE0-8AEF-24B011DC313D}" destId="{920CC4C6-42C0-4915-9F53-BA19277BFC85}" srcOrd="0" destOrd="0" presId="urn:microsoft.com/office/officeart/2005/8/layout/vList5"/>
    <dgm:cxn modelId="{FA57F7F8-D1CC-4A32-9C7B-B8A13907DD2A}" srcId="{AD12C2DB-B558-44B0-B257-AF55EBBF7A6E}" destId="{61B63138-72CD-4F15-92E9-1D2F918227F7}" srcOrd="7" destOrd="0" parTransId="{C4394732-40E3-4357-AAAF-4D3F59C60B2A}" sibTransId="{2F2F7E46-FA13-4AE0-BA00-A8DAB6B70938}"/>
    <dgm:cxn modelId="{85DA9DFA-B233-46B9-B024-2D450BF4B4A1}" srcId="{514B9E02-DBCA-47D6-9782-25E357526B00}" destId="{12602EC0-A02D-45C3-AEB9-906C32A85A55}" srcOrd="3" destOrd="0" parTransId="{FFCC2705-9286-4DBC-8616-AF4757A3CCE9}" sibTransId="{2F122DD4-5080-4C4A-97AD-415284932E89}"/>
    <dgm:cxn modelId="{7CE929F5-C449-4ACF-8E12-640F750A3DBA}" type="presParOf" srcId="{4601F4B9-DDA3-4ECE-96BA-D8823FDA3461}" destId="{EEAA7638-7393-4380-AF49-6514FE5616FA}" srcOrd="0" destOrd="0" presId="urn:microsoft.com/office/officeart/2005/8/layout/vList5"/>
    <dgm:cxn modelId="{A6FBAB20-CD45-471F-92F0-AC3D8355DC9E}" type="presParOf" srcId="{EEAA7638-7393-4380-AF49-6514FE5616FA}" destId="{920CC4C6-42C0-4915-9F53-BA19277BFC85}" srcOrd="0" destOrd="0" presId="urn:microsoft.com/office/officeart/2005/8/layout/vList5"/>
    <dgm:cxn modelId="{74A158C4-EE06-4692-9A7E-09BE21F2CFD9}" type="presParOf" srcId="{EEAA7638-7393-4380-AF49-6514FE5616FA}" destId="{29D80969-3D19-43A3-A401-B0BE02190C79}" srcOrd="1" destOrd="0" presId="urn:microsoft.com/office/officeart/2005/8/layout/vList5"/>
    <dgm:cxn modelId="{A991D247-DA67-4078-AEEB-902B6A24988D}" type="presParOf" srcId="{4601F4B9-DDA3-4ECE-96BA-D8823FDA3461}" destId="{0703C8ED-B066-4DB6-A030-D0D58CF2D5AD}" srcOrd="1" destOrd="0" presId="urn:microsoft.com/office/officeart/2005/8/layout/vList5"/>
    <dgm:cxn modelId="{30FB09DE-1B6B-4A06-A437-3D0B4F4ED6A9}" type="presParOf" srcId="{4601F4B9-DDA3-4ECE-96BA-D8823FDA3461}" destId="{C39DC1FE-98F7-4C04-8365-43BC253571A5}" srcOrd="2" destOrd="0" presId="urn:microsoft.com/office/officeart/2005/8/layout/vList5"/>
    <dgm:cxn modelId="{0A08DD74-3335-4569-982C-0619F4487320}" type="presParOf" srcId="{C39DC1FE-98F7-4C04-8365-43BC253571A5}" destId="{5ADA75B1-D630-4A1B-BF92-9EBED61EE12E}" srcOrd="0" destOrd="0" presId="urn:microsoft.com/office/officeart/2005/8/layout/vList5"/>
    <dgm:cxn modelId="{FC9E7F0C-1EA0-4B69-9D32-C8E4FF670640}" type="presParOf" srcId="{C39DC1FE-98F7-4C04-8365-43BC253571A5}" destId="{B1108CE5-7299-469A-8E68-EC26A08AFCDB}" srcOrd="1" destOrd="0" presId="urn:microsoft.com/office/officeart/2005/8/layout/vList5"/>
    <dgm:cxn modelId="{0453B1EA-F732-462C-B9A2-A3B89773DFF1}" type="presParOf" srcId="{4601F4B9-DDA3-4ECE-96BA-D8823FDA3461}" destId="{8825550B-1737-47DD-8529-DEF8ACBDEE48}" srcOrd="3" destOrd="0" presId="urn:microsoft.com/office/officeart/2005/8/layout/vList5"/>
    <dgm:cxn modelId="{A2F6C048-01E8-402E-AE91-6F57D3208D3B}" type="presParOf" srcId="{4601F4B9-DDA3-4ECE-96BA-D8823FDA3461}" destId="{40235928-7F49-4AEC-87C2-698FC1B2FB33}" srcOrd="4" destOrd="0" presId="urn:microsoft.com/office/officeart/2005/8/layout/vList5"/>
    <dgm:cxn modelId="{08E20ED4-AE4B-451A-B3B7-1FE1FACC6DBF}" type="presParOf" srcId="{40235928-7F49-4AEC-87C2-698FC1B2FB33}" destId="{B30C6614-CF07-42E7-85ED-5352D49618E2}" srcOrd="0" destOrd="0" presId="urn:microsoft.com/office/officeart/2005/8/layout/vList5"/>
    <dgm:cxn modelId="{FB1B85EE-87BE-41FD-9FAF-7E91745998FF}" type="presParOf" srcId="{40235928-7F49-4AEC-87C2-698FC1B2FB33}" destId="{7F37F8D5-34EA-4B83-900B-0899961FC8A1}" srcOrd="1" destOrd="0" presId="urn:microsoft.com/office/officeart/2005/8/layout/vList5"/>
    <dgm:cxn modelId="{216E337E-CA7E-4780-B47F-452BA03BB2BE}" type="presParOf" srcId="{4601F4B9-DDA3-4ECE-96BA-D8823FDA3461}" destId="{30D94877-C50E-4136-9870-F54428CA54AE}" srcOrd="5" destOrd="0" presId="urn:microsoft.com/office/officeart/2005/8/layout/vList5"/>
    <dgm:cxn modelId="{2799140C-003A-4415-A8D8-79E47CE11C0E}" type="presParOf" srcId="{4601F4B9-DDA3-4ECE-96BA-D8823FDA3461}" destId="{16F54920-E4C2-4A63-98BA-36D7B272138B}" srcOrd="6" destOrd="0" presId="urn:microsoft.com/office/officeart/2005/8/layout/vList5"/>
    <dgm:cxn modelId="{10794730-5DB1-4741-9055-80F9F98CB510}" type="presParOf" srcId="{16F54920-E4C2-4A63-98BA-36D7B272138B}" destId="{12B67E2E-FF8B-4CBD-AF23-32137217A48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85F56-5D6C-4C06-8FD8-678985CE0B9B}">
      <dsp:nvSpPr>
        <dsp:cNvPr id="0" name=""/>
        <dsp:cNvSpPr/>
      </dsp:nvSpPr>
      <dsp:spPr>
        <a:xfrm>
          <a:off x="4769152" y="3077654"/>
          <a:ext cx="3378086" cy="14483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IN" sz="1600" kern="1200" dirty="0"/>
            <a:t>Unique potential of every person</a:t>
          </a:r>
        </a:p>
        <a:p>
          <a:pPr marL="171450" lvl="1" indent="-171450" algn="l" defTabSz="711200">
            <a:lnSpc>
              <a:spcPct val="90000"/>
            </a:lnSpc>
            <a:spcBef>
              <a:spcPct val="0"/>
            </a:spcBef>
            <a:spcAft>
              <a:spcPct val="15000"/>
            </a:spcAft>
            <a:buChar char="•"/>
          </a:pPr>
          <a:r>
            <a:rPr lang="en-IN" sz="1600" kern="1200" dirty="0"/>
            <a:t>Mutual Support</a:t>
          </a:r>
        </a:p>
      </dsp:txBody>
      <dsp:txXfrm>
        <a:off x="5814393" y="3471546"/>
        <a:ext cx="2301030" cy="1022601"/>
      </dsp:txXfrm>
    </dsp:sp>
    <dsp:sp modelId="{F8D7C372-1E48-4B60-A43C-BD54B4D95B1F}">
      <dsp:nvSpPr>
        <dsp:cNvPr id="0" name=""/>
        <dsp:cNvSpPr/>
      </dsp:nvSpPr>
      <dsp:spPr>
        <a:xfrm>
          <a:off x="154365" y="3077654"/>
          <a:ext cx="3007565" cy="14483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IN" sz="1400" kern="1200" dirty="0"/>
            <a:t>Self Worth</a:t>
          </a:r>
        </a:p>
        <a:p>
          <a:pPr marL="114300" lvl="1" indent="-114300" algn="l" defTabSz="622300">
            <a:lnSpc>
              <a:spcPct val="90000"/>
            </a:lnSpc>
            <a:spcBef>
              <a:spcPct val="0"/>
            </a:spcBef>
            <a:spcAft>
              <a:spcPct val="15000"/>
            </a:spcAft>
            <a:buChar char="•"/>
          </a:pPr>
          <a:r>
            <a:rPr lang="en-IN" sz="1400" kern="1200" dirty="0"/>
            <a:t>Self Knowledge</a:t>
          </a:r>
        </a:p>
      </dsp:txBody>
      <dsp:txXfrm>
        <a:off x="186180" y="3471546"/>
        <a:ext cx="2041665" cy="1022601"/>
      </dsp:txXfrm>
    </dsp:sp>
    <dsp:sp modelId="{85F04C9D-90F8-4DEA-8EAD-78D5A81279E1}">
      <dsp:nvSpPr>
        <dsp:cNvPr id="0" name=""/>
        <dsp:cNvSpPr/>
      </dsp:nvSpPr>
      <dsp:spPr>
        <a:xfrm>
          <a:off x="5170427" y="0"/>
          <a:ext cx="2976823" cy="14483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IN" sz="1600" kern="1200" dirty="0"/>
            <a:t>Finding common ground</a:t>
          </a:r>
        </a:p>
        <a:p>
          <a:pPr marL="171450" lvl="1" indent="-171450" algn="l" defTabSz="711200">
            <a:lnSpc>
              <a:spcPct val="90000"/>
            </a:lnSpc>
            <a:spcBef>
              <a:spcPct val="0"/>
            </a:spcBef>
            <a:spcAft>
              <a:spcPct val="15000"/>
            </a:spcAft>
            <a:buChar char="•"/>
          </a:pPr>
          <a:r>
            <a:rPr lang="en-IN" sz="1600" kern="1200" dirty="0"/>
            <a:t> Building collective strength</a:t>
          </a:r>
        </a:p>
      </dsp:txBody>
      <dsp:txXfrm>
        <a:off x="6095289" y="31815"/>
        <a:ext cx="2020146" cy="1022601"/>
      </dsp:txXfrm>
    </dsp:sp>
    <dsp:sp modelId="{DBFCB5B3-8760-4F57-9AE0-784C2F2710B3}">
      <dsp:nvSpPr>
        <dsp:cNvPr id="0" name=""/>
        <dsp:cNvSpPr/>
      </dsp:nvSpPr>
      <dsp:spPr>
        <a:xfrm>
          <a:off x="154354" y="0"/>
          <a:ext cx="3038353" cy="14483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IN" sz="1600" kern="1200" dirty="0"/>
            <a:t>Win - Lose</a:t>
          </a:r>
        </a:p>
        <a:p>
          <a:pPr marL="171450" lvl="1" indent="-171450" algn="l" defTabSz="711200">
            <a:lnSpc>
              <a:spcPct val="90000"/>
            </a:lnSpc>
            <a:spcBef>
              <a:spcPct val="0"/>
            </a:spcBef>
            <a:spcAft>
              <a:spcPct val="15000"/>
            </a:spcAft>
            <a:buChar char="•"/>
          </a:pPr>
          <a:r>
            <a:rPr lang="en-IN" sz="1600" kern="1200" dirty="0"/>
            <a:t>Taking power to use it to dominate people</a:t>
          </a:r>
        </a:p>
      </dsp:txBody>
      <dsp:txXfrm>
        <a:off x="186169" y="31815"/>
        <a:ext cx="2063217" cy="1022601"/>
      </dsp:txXfrm>
    </dsp:sp>
    <dsp:sp modelId="{FC9E1B81-6CFD-42D5-AB1D-1E433E104307}">
      <dsp:nvSpPr>
        <dsp:cNvPr id="0" name=""/>
        <dsp:cNvSpPr/>
      </dsp:nvSpPr>
      <dsp:spPr>
        <a:xfrm>
          <a:off x="2109798" y="257979"/>
          <a:ext cx="1959741" cy="1959741"/>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t>Power Over</a:t>
          </a:r>
        </a:p>
      </dsp:txBody>
      <dsp:txXfrm>
        <a:off x="2683793" y="831974"/>
        <a:ext cx="1385746" cy="1385746"/>
      </dsp:txXfrm>
    </dsp:sp>
    <dsp:sp modelId="{B25998DF-1C0F-49A2-BC1C-26C9741493F0}">
      <dsp:nvSpPr>
        <dsp:cNvPr id="0" name=""/>
        <dsp:cNvSpPr/>
      </dsp:nvSpPr>
      <dsp:spPr>
        <a:xfrm rot="5400000">
          <a:off x="4160059" y="257979"/>
          <a:ext cx="1959741" cy="1959741"/>
        </a:xfrm>
        <a:prstGeom prst="pieWedg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t>Power With</a:t>
          </a:r>
        </a:p>
      </dsp:txBody>
      <dsp:txXfrm rot="-5400000">
        <a:off x="4160059" y="831974"/>
        <a:ext cx="1385746" cy="1385746"/>
      </dsp:txXfrm>
    </dsp:sp>
    <dsp:sp modelId="{B873B9F6-158C-4C80-9D25-74B547AB8D84}">
      <dsp:nvSpPr>
        <dsp:cNvPr id="0" name=""/>
        <dsp:cNvSpPr/>
      </dsp:nvSpPr>
      <dsp:spPr>
        <a:xfrm rot="10800000">
          <a:off x="4160059" y="2308241"/>
          <a:ext cx="1959741" cy="1959741"/>
        </a:xfrm>
        <a:prstGeom prst="pieWedg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t>Power to</a:t>
          </a:r>
        </a:p>
      </dsp:txBody>
      <dsp:txXfrm rot="10800000">
        <a:off x="4160059" y="2308241"/>
        <a:ext cx="1385746" cy="1385746"/>
      </dsp:txXfrm>
    </dsp:sp>
    <dsp:sp modelId="{9FB786F1-0247-43A9-B800-D0C915D623A7}">
      <dsp:nvSpPr>
        <dsp:cNvPr id="0" name=""/>
        <dsp:cNvSpPr/>
      </dsp:nvSpPr>
      <dsp:spPr>
        <a:xfrm rot="16200000">
          <a:off x="2109798" y="2308241"/>
          <a:ext cx="1959741" cy="1959741"/>
        </a:xfrm>
        <a:prstGeom prst="pieWedg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t>Power Within</a:t>
          </a:r>
        </a:p>
      </dsp:txBody>
      <dsp:txXfrm rot="5400000">
        <a:off x="2683793" y="2308241"/>
        <a:ext cx="1385746" cy="1385746"/>
      </dsp:txXfrm>
    </dsp:sp>
    <dsp:sp modelId="{09EB045F-4528-4CEF-8CC6-F465AF995DE0}">
      <dsp:nvSpPr>
        <dsp:cNvPr id="0" name=""/>
        <dsp:cNvSpPr/>
      </dsp:nvSpPr>
      <dsp:spPr>
        <a:xfrm>
          <a:off x="3776484" y="1855644"/>
          <a:ext cx="676631" cy="588375"/>
        </a:xfrm>
        <a:prstGeom prst="circular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9F4C53-89B1-4B8B-8D4D-7C1374E6A17F}">
      <dsp:nvSpPr>
        <dsp:cNvPr id="0" name=""/>
        <dsp:cNvSpPr/>
      </dsp:nvSpPr>
      <dsp:spPr>
        <a:xfrm rot="10800000">
          <a:off x="3776484" y="2081942"/>
          <a:ext cx="676631" cy="588375"/>
        </a:xfrm>
        <a:prstGeom prst="circular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8FADC-ABE8-4CB3-A4EE-D0D87F2ADF1E}">
      <dsp:nvSpPr>
        <dsp:cNvPr id="0" name=""/>
        <dsp:cNvSpPr/>
      </dsp:nvSpPr>
      <dsp:spPr>
        <a:xfrm>
          <a:off x="0" y="0"/>
          <a:ext cx="6336792" cy="9002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t>Control</a:t>
          </a:r>
        </a:p>
        <a:p>
          <a:pPr marL="0" lvl="0" indent="0" algn="l" defTabSz="622300">
            <a:lnSpc>
              <a:spcPct val="90000"/>
            </a:lnSpc>
            <a:spcBef>
              <a:spcPct val="0"/>
            </a:spcBef>
            <a:spcAft>
              <a:spcPct val="35000"/>
            </a:spcAft>
            <a:buNone/>
          </a:pPr>
          <a:r>
            <a:rPr lang="en-IN" sz="1400" kern="1200" dirty="0"/>
            <a:t>Women and men have equal control over production and the distribution of benefits</a:t>
          </a:r>
        </a:p>
      </dsp:txBody>
      <dsp:txXfrm>
        <a:off x="26368" y="26368"/>
        <a:ext cx="5260015" cy="847519"/>
      </dsp:txXfrm>
    </dsp:sp>
    <dsp:sp modelId="{17467077-C0BC-4645-96FD-1239387690C9}">
      <dsp:nvSpPr>
        <dsp:cNvPr id="0" name=""/>
        <dsp:cNvSpPr/>
      </dsp:nvSpPr>
      <dsp:spPr>
        <a:xfrm>
          <a:off x="442405" y="1027685"/>
          <a:ext cx="6336792" cy="9002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t>Participation</a:t>
          </a:r>
        </a:p>
        <a:p>
          <a:pPr marL="0" lvl="0" indent="0" algn="l" defTabSz="622300">
            <a:lnSpc>
              <a:spcPct val="90000"/>
            </a:lnSpc>
            <a:spcBef>
              <a:spcPct val="0"/>
            </a:spcBef>
            <a:spcAft>
              <a:spcPct val="35000"/>
            </a:spcAft>
            <a:buNone/>
          </a:pPr>
          <a:r>
            <a:rPr lang="en-IN" sz="1400" kern="1200" dirty="0"/>
            <a:t>Women and men participate equally in decision-making in all programs and policies</a:t>
          </a:r>
        </a:p>
      </dsp:txBody>
      <dsp:txXfrm>
        <a:off x="468773" y="1054053"/>
        <a:ext cx="5225687" cy="847519"/>
      </dsp:txXfrm>
    </dsp:sp>
    <dsp:sp modelId="{10BC6EB3-078B-45E4-B76D-88DA41B92916}">
      <dsp:nvSpPr>
        <dsp:cNvPr id="0" name=""/>
        <dsp:cNvSpPr/>
      </dsp:nvSpPr>
      <dsp:spPr>
        <a:xfrm>
          <a:off x="946404" y="2050581"/>
          <a:ext cx="6336792" cy="90025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IN" sz="1800" kern="1200" dirty="0"/>
        </a:p>
        <a:p>
          <a:pPr marL="0" lvl="0" indent="0" algn="l" defTabSz="800100">
            <a:lnSpc>
              <a:spcPct val="90000"/>
            </a:lnSpc>
            <a:spcBef>
              <a:spcPct val="0"/>
            </a:spcBef>
            <a:spcAft>
              <a:spcPct val="35000"/>
            </a:spcAft>
            <a:buNone/>
          </a:pPr>
          <a:r>
            <a:rPr lang="en-IN" sz="1400" kern="1200" dirty="0" err="1"/>
            <a:t>Conscientization</a:t>
          </a:r>
          <a:endParaRPr lang="en-IN" sz="1400" kern="1200" dirty="0"/>
        </a:p>
        <a:p>
          <a:pPr marL="0" lvl="0" indent="0" algn="l" defTabSz="800100">
            <a:lnSpc>
              <a:spcPct val="90000"/>
            </a:lnSpc>
            <a:spcBef>
              <a:spcPct val="0"/>
            </a:spcBef>
            <a:spcAft>
              <a:spcPct val="35000"/>
            </a:spcAft>
            <a:buNone/>
          </a:pPr>
          <a:r>
            <a:rPr lang="en-IN" sz="1400" kern="1200" dirty="0"/>
            <a:t>Women and men believe that gender roles can be changed and equity is possible</a:t>
          </a:r>
        </a:p>
        <a:p>
          <a:pPr marL="0" lvl="0" indent="0" algn="l" defTabSz="800100">
            <a:lnSpc>
              <a:spcPct val="90000"/>
            </a:lnSpc>
            <a:spcBef>
              <a:spcPct val="0"/>
            </a:spcBef>
            <a:spcAft>
              <a:spcPct val="35000"/>
            </a:spcAft>
            <a:buNone/>
          </a:pPr>
          <a:endParaRPr lang="en-IN" sz="1600" kern="1200" dirty="0"/>
        </a:p>
      </dsp:txBody>
      <dsp:txXfrm>
        <a:off x="972772" y="2076949"/>
        <a:ext cx="5225687" cy="847519"/>
      </dsp:txXfrm>
    </dsp:sp>
    <dsp:sp modelId="{B087BEE5-0833-4BE9-8B5E-47837E103504}">
      <dsp:nvSpPr>
        <dsp:cNvPr id="0" name=""/>
        <dsp:cNvSpPr/>
      </dsp:nvSpPr>
      <dsp:spPr>
        <a:xfrm>
          <a:off x="1419605" y="3075872"/>
          <a:ext cx="6336792" cy="90025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Access</a:t>
          </a:r>
        </a:p>
        <a:p>
          <a:pPr marL="0" lvl="0" indent="0" algn="just" defTabSz="622300">
            <a:lnSpc>
              <a:spcPct val="90000"/>
            </a:lnSpc>
            <a:spcBef>
              <a:spcPct val="0"/>
            </a:spcBef>
            <a:spcAft>
              <a:spcPct val="35000"/>
            </a:spcAft>
            <a:buNone/>
          </a:pPr>
          <a:r>
            <a:rPr lang="en-IN" sz="1400" kern="1200" dirty="0"/>
            <a:t>Women gain access to resources such as land, </a:t>
          </a:r>
          <a:r>
            <a:rPr lang="en-IN" sz="1400" kern="1200" dirty="0" err="1"/>
            <a:t>labor</a:t>
          </a:r>
          <a:r>
            <a:rPr lang="en-IN" sz="1400" kern="1200" dirty="0"/>
            <a:t>, credit, training, public services, legal rights on an equal basis with men</a:t>
          </a:r>
        </a:p>
      </dsp:txBody>
      <dsp:txXfrm>
        <a:off x="1445973" y="3102240"/>
        <a:ext cx="5225687" cy="847519"/>
      </dsp:txXfrm>
    </dsp:sp>
    <dsp:sp modelId="{24F7576D-DB9D-45DF-BF16-9F300C93AD2A}">
      <dsp:nvSpPr>
        <dsp:cNvPr id="0" name=""/>
        <dsp:cNvSpPr/>
      </dsp:nvSpPr>
      <dsp:spPr>
        <a:xfrm>
          <a:off x="1892808" y="4101163"/>
          <a:ext cx="6336792" cy="90025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endParaRPr lang="en-IN" sz="1800" kern="1200" dirty="0"/>
        </a:p>
        <a:p>
          <a:pPr marL="0" lvl="0" indent="0" algn="just" defTabSz="800100">
            <a:lnSpc>
              <a:spcPct val="90000"/>
            </a:lnSpc>
            <a:spcBef>
              <a:spcPct val="0"/>
            </a:spcBef>
            <a:spcAft>
              <a:spcPct val="35000"/>
            </a:spcAft>
            <a:buNone/>
          </a:pPr>
          <a:r>
            <a:rPr lang="en-IN" sz="1400" kern="1200" dirty="0"/>
            <a:t>Welfare</a:t>
          </a:r>
        </a:p>
        <a:p>
          <a:pPr marL="0" lvl="0" indent="0" algn="just" defTabSz="800100">
            <a:lnSpc>
              <a:spcPct val="90000"/>
            </a:lnSpc>
            <a:spcBef>
              <a:spcPct val="0"/>
            </a:spcBef>
            <a:spcAft>
              <a:spcPct val="35000"/>
            </a:spcAft>
            <a:buNone/>
          </a:pPr>
          <a:r>
            <a:rPr lang="en-IN" sz="1400" kern="1200" dirty="0"/>
            <a:t>Women’s and men’s material needs, such as food, income and health care, are met</a:t>
          </a:r>
        </a:p>
        <a:p>
          <a:pPr marL="0" lvl="0" indent="0" algn="just" defTabSz="800100">
            <a:lnSpc>
              <a:spcPct val="90000"/>
            </a:lnSpc>
            <a:spcBef>
              <a:spcPct val="0"/>
            </a:spcBef>
            <a:spcAft>
              <a:spcPct val="35000"/>
            </a:spcAft>
            <a:buNone/>
          </a:pPr>
          <a:endParaRPr lang="en-IN" sz="1600" kern="1200" dirty="0"/>
        </a:p>
      </dsp:txBody>
      <dsp:txXfrm>
        <a:off x="1919176" y="4127531"/>
        <a:ext cx="5225687" cy="847519"/>
      </dsp:txXfrm>
    </dsp:sp>
    <dsp:sp modelId="{C76F52A9-3360-4FE3-B809-3EF137AF5579}">
      <dsp:nvSpPr>
        <dsp:cNvPr id="0" name=""/>
        <dsp:cNvSpPr/>
      </dsp:nvSpPr>
      <dsp:spPr>
        <a:xfrm rot="10800000">
          <a:off x="5751625" y="657686"/>
          <a:ext cx="585166" cy="585166"/>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IN" sz="2600" kern="1200"/>
        </a:p>
      </dsp:txBody>
      <dsp:txXfrm>
        <a:off x="5883287" y="802515"/>
        <a:ext cx="321842" cy="440337"/>
      </dsp:txXfrm>
    </dsp:sp>
    <dsp:sp modelId="{E6862B24-1940-4C61-8351-E8137FC5F065}">
      <dsp:nvSpPr>
        <dsp:cNvPr id="0" name=""/>
        <dsp:cNvSpPr/>
      </dsp:nvSpPr>
      <dsp:spPr>
        <a:xfrm rot="10800000">
          <a:off x="6224827" y="1682977"/>
          <a:ext cx="585166" cy="585166"/>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IN" sz="2600" kern="1200"/>
        </a:p>
      </dsp:txBody>
      <dsp:txXfrm>
        <a:off x="6356489" y="1827806"/>
        <a:ext cx="321842" cy="440337"/>
      </dsp:txXfrm>
    </dsp:sp>
    <dsp:sp modelId="{D1A968AD-5226-4901-A8F8-007E8240C0A2}">
      <dsp:nvSpPr>
        <dsp:cNvPr id="0" name=""/>
        <dsp:cNvSpPr/>
      </dsp:nvSpPr>
      <dsp:spPr>
        <a:xfrm rot="10800000">
          <a:off x="6698029" y="2693264"/>
          <a:ext cx="585166" cy="585166"/>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IN" sz="2600" kern="1200"/>
        </a:p>
      </dsp:txBody>
      <dsp:txXfrm>
        <a:off x="6829691" y="2838093"/>
        <a:ext cx="321842" cy="440337"/>
      </dsp:txXfrm>
    </dsp:sp>
    <dsp:sp modelId="{45004D4C-3C0E-4DE6-A7F9-1DBA266975BA}">
      <dsp:nvSpPr>
        <dsp:cNvPr id="0" name=""/>
        <dsp:cNvSpPr/>
      </dsp:nvSpPr>
      <dsp:spPr>
        <a:xfrm rot="10800000">
          <a:off x="7171231" y="3728557"/>
          <a:ext cx="585166" cy="585166"/>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IN" sz="2600" kern="1200"/>
        </a:p>
      </dsp:txBody>
      <dsp:txXfrm>
        <a:off x="7302893" y="3873386"/>
        <a:ext cx="321842" cy="440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B207B-FE66-44D0-9321-B1076C6EC949}">
      <dsp:nvSpPr>
        <dsp:cNvPr id="0" name=""/>
        <dsp:cNvSpPr/>
      </dsp:nvSpPr>
      <dsp:spPr>
        <a:xfrm rot="5400000">
          <a:off x="5038032" y="-1886054"/>
          <a:ext cx="1327099" cy="536619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lang="en-IN" sz="1200" kern="1200" dirty="0"/>
        </a:p>
        <a:p>
          <a:pPr marL="171450" lvl="1" indent="-171450" algn="just" defTabSz="800100">
            <a:lnSpc>
              <a:spcPct val="90000"/>
            </a:lnSpc>
            <a:spcBef>
              <a:spcPct val="0"/>
            </a:spcBef>
            <a:spcAft>
              <a:spcPct val="15000"/>
            </a:spcAft>
            <a:buChar char="•"/>
          </a:pPr>
          <a:r>
            <a:rPr lang="en-IN" sz="1800" kern="1200" dirty="0"/>
            <a:t>People organize themselves to take action in the face of shared problem or area of interest, rather than responding to the initiative of outside agencies.</a:t>
          </a:r>
        </a:p>
      </dsp:txBody>
      <dsp:txXfrm rot="-5400000">
        <a:off x="3018485" y="198277"/>
        <a:ext cx="5301410" cy="1197531"/>
      </dsp:txXfrm>
    </dsp:sp>
    <dsp:sp modelId="{5C7DF3BB-1296-4059-89F2-1AE9C818C2D1}">
      <dsp:nvSpPr>
        <dsp:cNvPr id="0" name=""/>
        <dsp:cNvSpPr/>
      </dsp:nvSpPr>
      <dsp:spPr>
        <a:xfrm>
          <a:off x="116446" y="84244"/>
          <a:ext cx="3018484" cy="1255780"/>
        </a:xfrm>
        <a:prstGeom prst="up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IN" sz="2000" kern="1200" dirty="0"/>
            <a:t>Initiating Action</a:t>
          </a:r>
        </a:p>
      </dsp:txBody>
      <dsp:txXfrm>
        <a:off x="871067" y="398189"/>
        <a:ext cx="1509242" cy="941835"/>
      </dsp:txXfrm>
    </dsp:sp>
    <dsp:sp modelId="{50FBEA62-8670-406B-B5BE-83189054963C}">
      <dsp:nvSpPr>
        <dsp:cNvPr id="0" name=""/>
        <dsp:cNvSpPr/>
      </dsp:nvSpPr>
      <dsp:spPr>
        <a:xfrm rot="5400000">
          <a:off x="5131302" y="-471491"/>
          <a:ext cx="1162863" cy="5376691"/>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IN" sz="1800" kern="1200" dirty="0"/>
            <a:t>People are involved in the design and implementation of a scheme/project, and thus influence its development at every stage.</a:t>
          </a:r>
        </a:p>
      </dsp:txBody>
      <dsp:txXfrm rot="-5400000">
        <a:off x="3024388" y="1692189"/>
        <a:ext cx="5319925" cy="1049331"/>
      </dsp:txXfrm>
    </dsp:sp>
    <dsp:sp modelId="{07E3C482-89B2-45D5-ADEB-ACB392A42E2C}">
      <dsp:nvSpPr>
        <dsp:cNvPr id="0" name=""/>
        <dsp:cNvSpPr/>
      </dsp:nvSpPr>
      <dsp:spPr>
        <a:xfrm>
          <a:off x="0" y="1354210"/>
          <a:ext cx="3024388" cy="1255780"/>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IN" sz="2000" kern="1200" dirty="0"/>
            <a:t>Decision – making</a:t>
          </a:r>
        </a:p>
      </dsp:txBody>
      <dsp:txXfrm>
        <a:off x="756097" y="1668155"/>
        <a:ext cx="1512194" cy="941835"/>
      </dsp:txXfrm>
    </dsp:sp>
    <dsp:sp modelId="{2DBC6266-C9E8-4C07-8AAB-224256538FC4}">
      <dsp:nvSpPr>
        <dsp:cNvPr id="0" name=""/>
        <dsp:cNvSpPr/>
      </dsp:nvSpPr>
      <dsp:spPr>
        <a:xfrm rot="5400000">
          <a:off x="5210422" y="864559"/>
          <a:ext cx="1004624" cy="537669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IN" sz="1800" kern="1200" dirty="0"/>
            <a:t>People are consulted on key issues. They can provide vital feedback to policy makers/project managers.</a:t>
          </a:r>
        </a:p>
      </dsp:txBody>
      <dsp:txXfrm rot="-5400000">
        <a:off x="3024389" y="3099634"/>
        <a:ext cx="5327649" cy="906540"/>
      </dsp:txXfrm>
    </dsp:sp>
    <dsp:sp modelId="{F535B933-DA05-4B8E-8A9D-BE107EEA99BD}">
      <dsp:nvSpPr>
        <dsp:cNvPr id="0" name=""/>
        <dsp:cNvSpPr/>
      </dsp:nvSpPr>
      <dsp:spPr>
        <a:xfrm>
          <a:off x="0" y="2709462"/>
          <a:ext cx="3024388" cy="1255780"/>
        </a:xfrm>
        <a:prstGeom prst="upArrow">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IN" sz="2000" kern="1200" dirty="0"/>
            <a:t>Consultation</a:t>
          </a:r>
        </a:p>
      </dsp:txBody>
      <dsp:txXfrm>
        <a:off x="756097" y="3023407"/>
        <a:ext cx="1512194" cy="941835"/>
      </dsp:txXfrm>
    </dsp:sp>
    <dsp:sp modelId="{5A0106F5-B8E2-4C3D-82A6-CADDDF4C63FF}">
      <dsp:nvSpPr>
        <dsp:cNvPr id="0" name=""/>
        <dsp:cNvSpPr/>
      </dsp:nvSpPr>
      <dsp:spPr>
        <a:xfrm rot="5400000">
          <a:off x="5213047" y="2098379"/>
          <a:ext cx="1004624" cy="5371440"/>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IN" sz="1800" kern="1200" dirty="0"/>
            <a:t>People are told about the policy/ development project and how it may affect them. In this way they can (theoretically) decide at this stage.</a:t>
          </a:r>
        </a:p>
      </dsp:txBody>
      <dsp:txXfrm rot="-5400000">
        <a:off x="3029639" y="4330829"/>
        <a:ext cx="5322398" cy="906540"/>
      </dsp:txXfrm>
    </dsp:sp>
    <dsp:sp modelId="{A5A94E6D-3245-43F1-A327-53FA676C19BD}">
      <dsp:nvSpPr>
        <dsp:cNvPr id="0" name=""/>
        <dsp:cNvSpPr/>
      </dsp:nvSpPr>
      <dsp:spPr>
        <a:xfrm>
          <a:off x="43723" y="3989919"/>
          <a:ext cx="3021435" cy="1257375"/>
        </a:xfrm>
        <a:prstGeom prst="upArrow">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IN" sz="2000" kern="1200" dirty="0"/>
            <a:t>Information sharing</a:t>
          </a:r>
        </a:p>
      </dsp:txBody>
      <dsp:txXfrm>
        <a:off x="799082" y="4304263"/>
        <a:ext cx="1510717" cy="9430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80969-3D19-43A3-A401-B0BE02190C79}">
      <dsp:nvSpPr>
        <dsp:cNvPr id="0" name=""/>
        <dsp:cNvSpPr/>
      </dsp:nvSpPr>
      <dsp:spPr>
        <a:xfrm rot="5400000">
          <a:off x="4473605" y="-1750750"/>
          <a:ext cx="1768738" cy="5572431"/>
        </a:xfrm>
        <a:prstGeom prst="round2SameRect">
          <a:avLst/>
        </a:prstGeom>
        <a:solidFill>
          <a:schemeClr val="accent6">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1" kern="1200" dirty="0"/>
            <a:t>Ethical, accountable political leaders</a:t>
          </a:r>
        </a:p>
        <a:p>
          <a:pPr marL="114300" lvl="1" indent="-114300" algn="l" defTabSz="622300">
            <a:lnSpc>
              <a:spcPct val="90000"/>
            </a:lnSpc>
            <a:spcBef>
              <a:spcPct val="0"/>
            </a:spcBef>
            <a:spcAft>
              <a:spcPct val="15000"/>
            </a:spcAft>
            <a:buChar char="•"/>
          </a:pPr>
          <a:r>
            <a:rPr lang="en-IN" sz="1400" b="1" kern="1200" dirty="0"/>
            <a:t>Government and public recognition of citizens’ rights and knowledge</a:t>
          </a:r>
        </a:p>
        <a:p>
          <a:pPr marL="114300" lvl="1" indent="-114300" algn="l" defTabSz="622300">
            <a:lnSpc>
              <a:spcPct val="90000"/>
            </a:lnSpc>
            <a:spcBef>
              <a:spcPct val="0"/>
            </a:spcBef>
            <a:spcAft>
              <a:spcPct val="15000"/>
            </a:spcAft>
            <a:buChar char="•"/>
          </a:pPr>
          <a:r>
            <a:rPr lang="en-IN" sz="1400" b="1" kern="1200" dirty="0"/>
            <a:t>Citizen involvement in monitoring change</a:t>
          </a:r>
        </a:p>
        <a:p>
          <a:pPr marL="114300" lvl="1" indent="-114300" algn="l" defTabSz="622300">
            <a:lnSpc>
              <a:spcPct val="90000"/>
            </a:lnSpc>
            <a:spcBef>
              <a:spcPct val="0"/>
            </a:spcBef>
            <a:spcAft>
              <a:spcPct val="15000"/>
            </a:spcAft>
            <a:buChar char="•"/>
          </a:pPr>
          <a:r>
            <a:rPr lang="en-IN" sz="1400" b="1" kern="1200" dirty="0"/>
            <a:t>Strong citizen organizations consulted regularly by government</a:t>
          </a:r>
        </a:p>
        <a:p>
          <a:pPr marL="114300" lvl="1" indent="-114300" algn="l" defTabSz="622300">
            <a:lnSpc>
              <a:spcPct val="90000"/>
            </a:lnSpc>
            <a:spcBef>
              <a:spcPct val="0"/>
            </a:spcBef>
            <a:spcAft>
              <a:spcPct val="15000"/>
            </a:spcAft>
            <a:buChar char="•"/>
          </a:pPr>
          <a:r>
            <a:rPr lang="en-IN" sz="1400" b="1" kern="1200" dirty="0"/>
            <a:t>Legal, policy and state institutional reform</a:t>
          </a:r>
        </a:p>
      </dsp:txBody>
      <dsp:txXfrm rot="-5400000">
        <a:off x="2571759" y="237439"/>
        <a:ext cx="5486088" cy="1596052"/>
      </dsp:txXfrm>
    </dsp:sp>
    <dsp:sp modelId="{920CC4C6-42C0-4915-9F53-BA19277BFC85}">
      <dsp:nvSpPr>
        <dsp:cNvPr id="0" name=""/>
        <dsp:cNvSpPr/>
      </dsp:nvSpPr>
      <dsp:spPr>
        <a:xfrm>
          <a:off x="0" y="0"/>
          <a:ext cx="2529786" cy="5892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IN" sz="2600" kern="1200" dirty="0"/>
            <a:t>Empowerment</a:t>
          </a:r>
        </a:p>
      </dsp:txBody>
      <dsp:txXfrm>
        <a:off x="28766" y="28766"/>
        <a:ext cx="2472254" cy="531734"/>
      </dsp:txXfrm>
    </dsp:sp>
    <dsp:sp modelId="{B1108CE5-7299-469A-8E68-EC26A08AFCDB}">
      <dsp:nvSpPr>
        <dsp:cNvPr id="0" name=""/>
        <dsp:cNvSpPr/>
      </dsp:nvSpPr>
      <dsp:spPr>
        <a:xfrm rot="5400000">
          <a:off x="4013203" y="558816"/>
          <a:ext cx="2214263" cy="4954282"/>
        </a:xfrm>
        <a:prstGeom prst="round2SameRect">
          <a:avLst/>
        </a:prstGeom>
        <a:solidFill>
          <a:schemeClr val="accent5">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1" kern="1200" dirty="0"/>
            <a:t>Reflection on actions</a:t>
          </a:r>
        </a:p>
        <a:p>
          <a:pPr marL="114300" lvl="1" indent="-114300" algn="l" defTabSz="622300">
            <a:lnSpc>
              <a:spcPct val="90000"/>
            </a:lnSpc>
            <a:spcBef>
              <a:spcPct val="0"/>
            </a:spcBef>
            <a:spcAft>
              <a:spcPct val="15000"/>
            </a:spcAft>
            <a:buChar char="•"/>
          </a:pPr>
          <a:r>
            <a:rPr lang="en-IN" sz="1400" b="1" kern="1200" dirty="0"/>
            <a:t>Developing new Leaders</a:t>
          </a:r>
        </a:p>
        <a:p>
          <a:pPr marL="114300" lvl="1" indent="-114300" algn="l" defTabSz="622300">
            <a:lnSpc>
              <a:spcPct val="90000"/>
            </a:lnSpc>
            <a:spcBef>
              <a:spcPct val="0"/>
            </a:spcBef>
            <a:spcAft>
              <a:spcPct val="15000"/>
            </a:spcAft>
            <a:buChar char="•"/>
          </a:pPr>
          <a:r>
            <a:rPr lang="en-IN" sz="1400" b="1" kern="1200" dirty="0"/>
            <a:t>Building citizens groups</a:t>
          </a:r>
        </a:p>
        <a:p>
          <a:pPr marL="114300" lvl="1" indent="-114300" algn="l" defTabSz="622300">
            <a:lnSpc>
              <a:spcPct val="90000"/>
            </a:lnSpc>
            <a:spcBef>
              <a:spcPct val="0"/>
            </a:spcBef>
            <a:spcAft>
              <a:spcPct val="15000"/>
            </a:spcAft>
            <a:buChar char="•"/>
          </a:pPr>
          <a:r>
            <a:rPr lang="en-IN" sz="1400" b="1" kern="1200" dirty="0"/>
            <a:t>Lobbying</a:t>
          </a:r>
        </a:p>
        <a:p>
          <a:pPr marL="114300" lvl="1" indent="-114300" algn="l" defTabSz="622300">
            <a:lnSpc>
              <a:spcPct val="90000"/>
            </a:lnSpc>
            <a:spcBef>
              <a:spcPct val="0"/>
            </a:spcBef>
            <a:spcAft>
              <a:spcPct val="15000"/>
            </a:spcAft>
            <a:buChar char="•"/>
          </a:pPr>
          <a:r>
            <a:rPr lang="en-IN" sz="1400" b="1" kern="1200" dirty="0"/>
            <a:t>Planning and implementing strategies</a:t>
          </a:r>
        </a:p>
        <a:p>
          <a:pPr marL="114300" lvl="1" indent="-114300" algn="l" defTabSz="622300">
            <a:lnSpc>
              <a:spcPct val="90000"/>
            </a:lnSpc>
            <a:spcBef>
              <a:spcPct val="0"/>
            </a:spcBef>
            <a:spcAft>
              <a:spcPct val="15000"/>
            </a:spcAft>
            <a:buChar char="•"/>
          </a:pPr>
          <a:r>
            <a:rPr lang="en-IN" sz="1400" b="1" kern="1200" dirty="0"/>
            <a:t>Organizing and communicating</a:t>
          </a:r>
        </a:p>
        <a:p>
          <a:pPr marL="114300" lvl="1" indent="-114300" algn="l" defTabSz="622300">
            <a:lnSpc>
              <a:spcPct val="90000"/>
            </a:lnSpc>
            <a:spcBef>
              <a:spcPct val="0"/>
            </a:spcBef>
            <a:spcAft>
              <a:spcPct val="15000"/>
            </a:spcAft>
            <a:buChar char="•"/>
          </a:pPr>
          <a:r>
            <a:rPr lang="en-IN" sz="1400" b="1" kern="1200" dirty="0"/>
            <a:t>Information about rights, laws and problems</a:t>
          </a:r>
        </a:p>
        <a:p>
          <a:pPr marL="114300" lvl="1" indent="-114300" algn="l" defTabSz="622300">
            <a:lnSpc>
              <a:spcPct val="90000"/>
            </a:lnSpc>
            <a:spcBef>
              <a:spcPct val="0"/>
            </a:spcBef>
            <a:spcAft>
              <a:spcPct val="15000"/>
            </a:spcAft>
            <a:buChar char="•"/>
          </a:pPr>
          <a:r>
            <a:rPr lang="en-IN" sz="1400" b="1" kern="1200" dirty="0"/>
            <a:t>Gaining skills</a:t>
          </a:r>
        </a:p>
      </dsp:txBody>
      <dsp:txXfrm rot="-5400000">
        <a:off x="2643194" y="2036917"/>
        <a:ext cx="4846191" cy="1998081"/>
      </dsp:txXfrm>
    </dsp:sp>
    <dsp:sp modelId="{5ADA75B1-D630-4A1B-BF92-9EBED61EE12E}">
      <dsp:nvSpPr>
        <dsp:cNvPr id="0" name=""/>
        <dsp:cNvSpPr/>
      </dsp:nvSpPr>
      <dsp:spPr>
        <a:xfrm>
          <a:off x="0" y="1643073"/>
          <a:ext cx="2768822" cy="962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IN" sz="2600" kern="1200" dirty="0"/>
            <a:t>Collective Consciousness</a:t>
          </a:r>
        </a:p>
      </dsp:txBody>
      <dsp:txXfrm>
        <a:off x="46979" y="1690052"/>
        <a:ext cx="2674864" cy="868418"/>
      </dsp:txXfrm>
    </dsp:sp>
    <dsp:sp modelId="{7F37F8D5-34EA-4B83-900B-0899961FC8A1}">
      <dsp:nvSpPr>
        <dsp:cNvPr id="0" name=""/>
        <dsp:cNvSpPr/>
      </dsp:nvSpPr>
      <dsp:spPr>
        <a:xfrm rot="5400000">
          <a:off x="3814725" y="2257509"/>
          <a:ext cx="1207484" cy="4979272"/>
        </a:xfrm>
        <a:prstGeom prst="round2SameRect">
          <a:avLst/>
        </a:prstGeom>
        <a:solidFill>
          <a:schemeClr val="accent4">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1" kern="1200" dirty="0"/>
            <a:t>Analysis of common problems</a:t>
          </a:r>
          <a:endParaRPr lang="en-IN" sz="1400" kern="1200" dirty="0"/>
        </a:p>
        <a:p>
          <a:pPr marL="114300" lvl="1" indent="-114300" algn="l" defTabSz="622300">
            <a:lnSpc>
              <a:spcPct val="90000"/>
            </a:lnSpc>
            <a:spcBef>
              <a:spcPct val="0"/>
            </a:spcBef>
            <a:spcAft>
              <a:spcPct val="15000"/>
            </a:spcAft>
            <a:buChar char="•"/>
          </a:pPr>
          <a:r>
            <a:rPr lang="en-IN" sz="1400" b="1" kern="1200" dirty="0"/>
            <a:t>Questioning why things are the way they are</a:t>
          </a:r>
        </a:p>
        <a:p>
          <a:pPr marL="114300" lvl="1" indent="-114300" algn="l" defTabSz="622300">
            <a:lnSpc>
              <a:spcPct val="90000"/>
            </a:lnSpc>
            <a:spcBef>
              <a:spcPct val="0"/>
            </a:spcBef>
            <a:spcAft>
              <a:spcPct val="15000"/>
            </a:spcAft>
            <a:buChar char="•"/>
          </a:pPr>
          <a:r>
            <a:rPr lang="en-IN" sz="1400" b="1" kern="1200" dirty="0"/>
            <a:t>Self-reflection</a:t>
          </a:r>
        </a:p>
        <a:p>
          <a:pPr marL="114300" lvl="1" indent="-114300" algn="l" defTabSz="622300">
            <a:lnSpc>
              <a:spcPct val="90000"/>
            </a:lnSpc>
            <a:spcBef>
              <a:spcPct val="0"/>
            </a:spcBef>
            <a:spcAft>
              <a:spcPct val="15000"/>
            </a:spcAft>
            <a:buChar char="•"/>
          </a:pPr>
          <a:r>
            <a:rPr lang="en-IN" sz="1400" b="1" kern="1200" dirty="0"/>
            <a:t>Dialogue with others</a:t>
          </a:r>
        </a:p>
      </dsp:txBody>
      <dsp:txXfrm rot="-5400000">
        <a:off x="1928832" y="4202348"/>
        <a:ext cx="4920327" cy="1089594"/>
      </dsp:txXfrm>
    </dsp:sp>
    <dsp:sp modelId="{B30C6614-CF07-42E7-85ED-5352D49618E2}">
      <dsp:nvSpPr>
        <dsp:cNvPr id="0" name=""/>
        <dsp:cNvSpPr/>
      </dsp:nvSpPr>
      <dsp:spPr>
        <a:xfrm>
          <a:off x="0" y="5369101"/>
          <a:ext cx="3726630" cy="5602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IN" sz="2700" kern="1200" dirty="0"/>
            <a:t>Individual Consciousness</a:t>
          </a:r>
        </a:p>
      </dsp:txBody>
      <dsp:txXfrm>
        <a:off x="27349" y="5396450"/>
        <a:ext cx="3671932" cy="505554"/>
      </dsp:txXfrm>
    </dsp:sp>
    <dsp:sp modelId="{12B67E2E-FF8B-4CBD-AF23-32137217A487}">
      <dsp:nvSpPr>
        <dsp:cNvPr id="0" name=""/>
        <dsp:cNvSpPr/>
      </dsp:nvSpPr>
      <dsp:spPr>
        <a:xfrm>
          <a:off x="0" y="3564704"/>
          <a:ext cx="2653599" cy="6637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IN" sz="2700" kern="1200" dirty="0"/>
            <a:t>Empowerment</a:t>
          </a:r>
        </a:p>
      </dsp:txBody>
      <dsp:txXfrm>
        <a:off x="32404" y="3597108"/>
        <a:ext cx="2588791" cy="598989"/>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973BB7-EF1B-C5DF-A03B-07D04B967C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IN"/>
          </a:p>
        </p:txBody>
      </p:sp>
      <p:sp>
        <p:nvSpPr>
          <p:cNvPr id="3" name="Date Placeholder 2">
            <a:extLst>
              <a:ext uri="{FF2B5EF4-FFF2-40B4-BE49-F238E27FC236}">
                <a16:creationId xmlns:a16="http://schemas.microsoft.com/office/drawing/2014/main" id="{728C8699-2124-903B-0674-340B97189D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B46765CC-B244-4E87-B840-277881AD9383}" type="datetimeFigureOut">
              <a:rPr lang="en-US"/>
              <a:pPr>
                <a:defRPr/>
              </a:pPr>
              <a:t>5/20/2022</a:t>
            </a:fld>
            <a:endParaRPr lang="en-IN"/>
          </a:p>
        </p:txBody>
      </p:sp>
      <p:sp>
        <p:nvSpPr>
          <p:cNvPr id="4" name="Slide Image Placeholder 3">
            <a:extLst>
              <a:ext uri="{FF2B5EF4-FFF2-40B4-BE49-F238E27FC236}">
                <a16:creationId xmlns:a16="http://schemas.microsoft.com/office/drawing/2014/main" id="{484A8273-470D-1C2F-495F-F556B39C28A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6DBCB967-6B23-36AF-6122-DE67B3930AC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A9997CE2-FFCC-E629-C0C0-D81C310A029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1C83350D-0EF4-7720-58FF-E723ABE249F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D9D50F-5E46-4E92-8B74-AFC936B52E9F}"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Ewr’s</a:t>
            </a:r>
            <a:r>
              <a:rPr lang="en-US" dirty="0"/>
              <a:t> elected women representatives</a:t>
            </a:r>
            <a:endParaRPr lang="en-IN" dirty="0"/>
          </a:p>
        </p:txBody>
      </p:sp>
      <p:sp>
        <p:nvSpPr>
          <p:cNvPr id="4" name="Slide Number Placeholder 3"/>
          <p:cNvSpPr>
            <a:spLocks noGrp="1"/>
          </p:cNvSpPr>
          <p:nvPr>
            <p:ph type="sldNum" sz="quarter" idx="5"/>
          </p:nvPr>
        </p:nvSpPr>
        <p:spPr/>
        <p:txBody>
          <a:bodyPr/>
          <a:lstStyle/>
          <a:p>
            <a:fld id="{A3D9D50F-5E46-4E92-8B74-AFC936B52E9F}" type="slidenum">
              <a:rPr lang="en-IN" altLang="en-US" smtClean="0"/>
              <a:pPr/>
              <a:t>2</a:t>
            </a:fld>
            <a:endParaRPr lang="en-IN" altLang="en-US"/>
          </a:p>
        </p:txBody>
      </p:sp>
    </p:spTree>
    <p:extLst>
      <p:ext uri="{BB962C8B-B14F-4D97-AF65-F5344CB8AC3E}">
        <p14:creationId xmlns:p14="http://schemas.microsoft.com/office/powerpoint/2010/main" val="3718545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FB36264-74B3-5591-EBCB-B6C7B6C79535}"/>
              </a:ext>
            </a:extLst>
          </p:cNvPr>
          <p:cNvSpPr>
            <a:spLocks noGrp="1"/>
          </p:cNvSpPr>
          <p:nvPr>
            <p:ph type="dt" sz="half" idx="10"/>
          </p:nvPr>
        </p:nvSpPr>
        <p:spPr/>
        <p:txBody>
          <a:bodyPr/>
          <a:lstStyle>
            <a:lvl1pPr>
              <a:defRPr/>
            </a:lvl1pPr>
          </a:lstStyle>
          <a:p>
            <a:pPr>
              <a:defRPr/>
            </a:pPr>
            <a:fld id="{ED8349E6-5278-4870-A53E-1DED51FE005A}" type="datetimeFigureOut">
              <a:rPr lang="en-IN"/>
              <a:pPr>
                <a:defRPr/>
              </a:pPr>
              <a:t>20-05-2022</a:t>
            </a:fld>
            <a:endParaRPr lang="en-IN"/>
          </a:p>
        </p:txBody>
      </p:sp>
      <p:sp>
        <p:nvSpPr>
          <p:cNvPr id="5" name="Footer Placeholder 4">
            <a:extLst>
              <a:ext uri="{FF2B5EF4-FFF2-40B4-BE49-F238E27FC236}">
                <a16:creationId xmlns:a16="http://schemas.microsoft.com/office/drawing/2014/main" id="{F0BC425D-91C5-79D2-023D-CA0A2259246C}"/>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CEA2E2FC-3A31-237E-AEA9-27A240E813AC}"/>
              </a:ext>
            </a:extLst>
          </p:cNvPr>
          <p:cNvSpPr>
            <a:spLocks noGrp="1"/>
          </p:cNvSpPr>
          <p:nvPr>
            <p:ph type="sldNum" sz="quarter" idx="12"/>
          </p:nvPr>
        </p:nvSpPr>
        <p:spPr/>
        <p:txBody>
          <a:bodyPr/>
          <a:lstStyle>
            <a:lvl1pPr>
              <a:defRPr/>
            </a:lvl1pPr>
          </a:lstStyle>
          <a:p>
            <a:fld id="{9FCEF64A-D83B-43D8-85CB-D6D16D513C8A}" type="slidenum">
              <a:rPr lang="en-IN" altLang="en-US"/>
              <a:pPr/>
              <a:t>‹#›</a:t>
            </a:fld>
            <a:endParaRPr lang="en-IN" altLang="en-US"/>
          </a:p>
        </p:txBody>
      </p:sp>
    </p:spTree>
    <p:extLst>
      <p:ext uri="{BB962C8B-B14F-4D97-AF65-F5344CB8AC3E}">
        <p14:creationId xmlns:p14="http://schemas.microsoft.com/office/powerpoint/2010/main" val="7623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D97B53-064A-A1A6-1F62-1AA0EC6FE26E}"/>
              </a:ext>
            </a:extLst>
          </p:cNvPr>
          <p:cNvSpPr>
            <a:spLocks noGrp="1"/>
          </p:cNvSpPr>
          <p:nvPr>
            <p:ph type="dt" sz="half" idx="10"/>
          </p:nvPr>
        </p:nvSpPr>
        <p:spPr/>
        <p:txBody>
          <a:bodyPr/>
          <a:lstStyle>
            <a:lvl1pPr>
              <a:defRPr/>
            </a:lvl1pPr>
          </a:lstStyle>
          <a:p>
            <a:pPr>
              <a:defRPr/>
            </a:pPr>
            <a:fld id="{C79C25B4-0350-4840-8622-3A33FFFCB2CC}" type="datetimeFigureOut">
              <a:rPr lang="en-IN"/>
              <a:pPr>
                <a:defRPr/>
              </a:pPr>
              <a:t>20-05-2022</a:t>
            </a:fld>
            <a:endParaRPr lang="en-IN"/>
          </a:p>
        </p:txBody>
      </p:sp>
      <p:sp>
        <p:nvSpPr>
          <p:cNvPr id="5" name="Footer Placeholder 4">
            <a:extLst>
              <a:ext uri="{FF2B5EF4-FFF2-40B4-BE49-F238E27FC236}">
                <a16:creationId xmlns:a16="http://schemas.microsoft.com/office/drawing/2014/main" id="{816CF8BC-BC96-78CE-AFED-DE2BA45F9ADC}"/>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8D7CDEDF-786A-366E-B3B9-98F9C1092950}"/>
              </a:ext>
            </a:extLst>
          </p:cNvPr>
          <p:cNvSpPr>
            <a:spLocks noGrp="1"/>
          </p:cNvSpPr>
          <p:nvPr>
            <p:ph type="sldNum" sz="quarter" idx="12"/>
          </p:nvPr>
        </p:nvSpPr>
        <p:spPr/>
        <p:txBody>
          <a:bodyPr/>
          <a:lstStyle>
            <a:lvl1pPr>
              <a:defRPr/>
            </a:lvl1pPr>
          </a:lstStyle>
          <a:p>
            <a:fld id="{8356CB2C-931D-449B-90B4-D6F4C71F6DDE}" type="slidenum">
              <a:rPr lang="en-IN" altLang="en-US"/>
              <a:pPr/>
              <a:t>‹#›</a:t>
            </a:fld>
            <a:endParaRPr lang="en-IN" altLang="en-US"/>
          </a:p>
        </p:txBody>
      </p:sp>
    </p:spTree>
    <p:extLst>
      <p:ext uri="{BB962C8B-B14F-4D97-AF65-F5344CB8AC3E}">
        <p14:creationId xmlns:p14="http://schemas.microsoft.com/office/powerpoint/2010/main" val="86409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349E8-4F49-C9F5-11BD-91D78A665F60}"/>
              </a:ext>
            </a:extLst>
          </p:cNvPr>
          <p:cNvSpPr>
            <a:spLocks noGrp="1"/>
          </p:cNvSpPr>
          <p:nvPr>
            <p:ph type="dt" sz="half" idx="10"/>
          </p:nvPr>
        </p:nvSpPr>
        <p:spPr/>
        <p:txBody>
          <a:bodyPr/>
          <a:lstStyle>
            <a:lvl1pPr>
              <a:defRPr/>
            </a:lvl1pPr>
          </a:lstStyle>
          <a:p>
            <a:pPr>
              <a:defRPr/>
            </a:pPr>
            <a:fld id="{C8FAFB96-3948-42FB-B8F7-C8984756B939}" type="datetimeFigureOut">
              <a:rPr lang="en-IN"/>
              <a:pPr>
                <a:defRPr/>
              </a:pPr>
              <a:t>20-05-2022</a:t>
            </a:fld>
            <a:endParaRPr lang="en-IN"/>
          </a:p>
        </p:txBody>
      </p:sp>
      <p:sp>
        <p:nvSpPr>
          <p:cNvPr id="5" name="Footer Placeholder 4">
            <a:extLst>
              <a:ext uri="{FF2B5EF4-FFF2-40B4-BE49-F238E27FC236}">
                <a16:creationId xmlns:a16="http://schemas.microsoft.com/office/drawing/2014/main" id="{A9B59138-E3DF-666C-B9AC-21C5E80C581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7B4D13C5-A210-C8B5-C9FF-DC25B1B3F6C4}"/>
              </a:ext>
            </a:extLst>
          </p:cNvPr>
          <p:cNvSpPr>
            <a:spLocks noGrp="1"/>
          </p:cNvSpPr>
          <p:nvPr>
            <p:ph type="sldNum" sz="quarter" idx="12"/>
          </p:nvPr>
        </p:nvSpPr>
        <p:spPr/>
        <p:txBody>
          <a:bodyPr/>
          <a:lstStyle>
            <a:lvl1pPr>
              <a:defRPr/>
            </a:lvl1pPr>
          </a:lstStyle>
          <a:p>
            <a:fld id="{A41BDA7A-49D1-47C6-82A9-CBE889C92EB0}" type="slidenum">
              <a:rPr lang="en-IN" altLang="en-US"/>
              <a:pPr/>
              <a:t>‹#›</a:t>
            </a:fld>
            <a:endParaRPr lang="en-IN" altLang="en-US"/>
          </a:p>
        </p:txBody>
      </p:sp>
    </p:spTree>
    <p:extLst>
      <p:ext uri="{BB962C8B-B14F-4D97-AF65-F5344CB8AC3E}">
        <p14:creationId xmlns:p14="http://schemas.microsoft.com/office/powerpoint/2010/main" val="198792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3DD15-0A60-B37D-6AC5-6FE019C12795}"/>
              </a:ext>
            </a:extLst>
          </p:cNvPr>
          <p:cNvSpPr>
            <a:spLocks noGrp="1"/>
          </p:cNvSpPr>
          <p:nvPr>
            <p:ph type="dt" sz="half" idx="10"/>
          </p:nvPr>
        </p:nvSpPr>
        <p:spPr/>
        <p:txBody>
          <a:bodyPr/>
          <a:lstStyle>
            <a:lvl1pPr>
              <a:defRPr/>
            </a:lvl1pPr>
          </a:lstStyle>
          <a:p>
            <a:pPr>
              <a:defRPr/>
            </a:pPr>
            <a:fld id="{F4F5D3FB-D03A-4085-815D-6796B381DCB1}" type="datetimeFigureOut">
              <a:rPr lang="en-IN"/>
              <a:pPr>
                <a:defRPr/>
              </a:pPr>
              <a:t>20-05-2022</a:t>
            </a:fld>
            <a:endParaRPr lang="en-IN"/>
          </a:p>
        </p:txBody>
      </p:sp>
      <p:sp>
        <p:nvSpPr>
          <p:cNvPr id="5" name="Footer Placeholder 4">
            <a:extLst>
              <a:ext uri="{FF2B5EF4-FFF2-40B4-BE49-F238E27FC236}">
                <a16:creationId xmlns:a16="http://schemas.microsoft.com/office/drawing/2014/main" id="{91DB6003-C275-557A-2B7B-BB0DF753F47F}"/>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06CB326E-8C36-A714-37D9-242020A2EA3D}"/>
              </a:ext>
            </a:extLst>
          </p:cNvPr>
          <p:cNvSpPr>
            <a:spLocks noGrp="1"/>
          </p:cNvSpPr>
          <p:nvPr>
            <p:ph type="sldNum" sz="quarter" idx="12"/>
          </p:nvPr>
        </p:nvSpPr>
        <p:spPr/>
        <p:txBody>
          <a:bodyPr/>
          <a:lstStyle>
            <a:lvl1pPr>
              <a:defRPr/>
            </a:lvl1pPr>
          </a:lstStyle>
          <a:p>
            <a:fld id="{6B55FE74-8307-420A-9F68-08669E9D9FFE}" type="slidenum">
              <a:rPr lang="en-IN" altLang="en-US"/>
              <a:pPr/>
              <a:t>‹#›</a:t>
            </a:fld>
            <a:endParaRPr lang="en-IN" altLang="en-US"/>
          </a:p>
        </p:txBody>
      </p:sp>
    </p:spTree>
    <p:extLst>
      <p:ext uri="{BB962C8B-B14F-4D97-AF65-F5344CB8AC3E}">
        <p14:creationId xmlns:p14="http://schemas.microsoft.com/office/powerpoint/2010/main" val="309332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2AA1D-3F29-E6F8-FF6C-8D93347D135B}"/>
              </a:ext>
            </a:extLst>
          </p:cNvPr>
          <p:cNvSpPr>
            <a:spLocks noGrp="1"/>
          </p:cNvSpPr>
          <p:nvPr>
            <p:ph type="dt" sz="half" idx="10"/>
          </p:nvPr>
        </p:nvSpPr>
        <p:spPr/>
        <p:txBody>
          <a:bodyPr/>
          <a:lstStyle>
            <a:lvl1pPr>
              <a:defRPr/>
            </a:lvl1pPr>
          </a:lstStyle>
          <a:p>
            <a:pPr>
              <a:defRPr/>
            </a:pPr>
            <a:fld id="{DD3C726A-13EA-4056-9FBE-1683F737037D}" type="datetimeFigureOut">
              <a:rPr lang="en-IN"/>
              <a:pPr>
                <a:defRPr/>
              </a:pPr>
              <a:t>20-05-2022</a:t>
            </a:fld>
            <a:endParaRPr lang="en-IN"/>
          </a:p>
        </p:txBody>
      </p:sp>
      <p:sp>
        <p:nvSpPr>
          <p:cNvPr id="5" name="Footer Placeholder 4">
            <a:extLst>
              <a:ext uri="{FF2B5EF4-FFF2-40B4-BE49-F238E27FC236}">
                <a16:creationId xmlns:a16="http://schemas.microsoft.com/office/drawing/2014/main" id="{6E780874-A112-88FE-AB52-9DE33E0F169C}"/>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4FFF484C-2A0F-98B5-AAD6-4ED3332A949B}"/>
              </a:ext>
            </a:extLst>
          </p:cNvPr>
          <p:cNvSpPr>
            <a:spLocks noGrp="1"/>
          </p:cNvSpPr>
          <p:nvPr>
            <p:ph type="sldNum" sz="quarter" idx="12"/>
          </p:nvPr>
        </p:nvSpPr>
        <p:spPr/>
        <p:txBody>
          <a:bodyPr/>
          <a:lstStyle>
            <a:lvl1pPr>
              <a:defRPr/>
            </a:lvl1pPr>
          </a:lstStyle>
          <a:p>
            <a:fld id="{3FECC691-1F8E-4278-9573-2B8C22FB6A25}" type="slidenum">
              <a:rPr lang="en-IN" altLang="en-US"/>
              <a:pPr/>
              <a:t>‹#›</a:t>
            </a:fld>
            <a:endParaRPr lang="en-IN" altLang="en-US"/>
          </a:p>
        </p:txBody>
      </p:sp>
    </p:spTree>
    <p:extLst>
      <p:ext uri="{BB962C8B-B14F-4D97-AF65-F5344CB8AC3E}">
        <p14:creationId xmlns:p14="http://schemas.microsoft.com/office/powerpoint/2010/main" val="56245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A2FC7EA-A5D5-1673-5D94-60924E826160}"/>
              </a:ext>
            </a:extLst>
          </p:cNvPr>
          <p:cNvSpPr>
            <a:spLocks noGrp="1"/>
          </p:cNvSpPr>
          <p:nvPr>
            <p:ph type="dt" sz="half" idx="10"/>
          </p:nvPr>
        </p:nvSpPr>
        <p:spPr/>
        <p:txBody>
          <a:bodyPr/>
          <a:lstStyle>
            <a:lvl1pPr>
              <a:defRPr/>
            </a:lvl1pPr>
          </a:lstStyle>
          <a:p>
            <a:pPr>
              <a:defRPr/>
            </a:pPr>
            <a:fld id="{F3F809B4-05CD-4CBB-89CE-81BEA415244A}" type="datetimeFigureOut">
              <a:rPr lang="en-IN"/>
              <a:pPr>
                <a:defRPr/>
              </a:pPr>
              <a:t>20-05-2022</a:t>
            </a:fld>
            <a:endParaRPr lang="en-IN"/>
          </a:p>
        </p:txBody>
      </p:sp>
      <p:sp>
        <p:nvSpPr>
          <p:cNvPr id="6" name="Footer Placeholder 4">
            <a:extLst>
              <a:ext uri="{FF2B5EF4-FFF2-40B4-BE49-F238E27FC236}">
                <a16:creationId xmlns:a16="http://schemas.microsoft.com/office/drawing/2014/main" id="{A40643A3-D2F1-6689-8001-73F0660D12F7}"/>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73125840-9255-9488-938B-5B36EA362DB3}"/>
              </a:ext>
            </a:extLst>
          </p:cNvPr>
          <p:cNvSpPr>
            <a:spLocks noGrp="1"/>
          </p:cNvSpPr>
          <p:nvPr>
            <p:ph type="sldNum" sz="quarter" idx="12"/>
          </p:nvPr>
        </p:nvSpPr>
        <p:spPr/>
        <p:txBody>
          <a:bodyPr/>
          <a:lstStyle>
            <a:lvl1pPr>
              <a:defRPr/>
            </a:lvl1pPr>
          </a:lstStyle>
          <a:p>
            <a:fld id="{B881A8F4-0014-486A-A766-D37AA4AEE347}" type="slidenum">
              <a:rPr lang="en-IN" altLang="en-US"/>
              <a:pPr/>
              <a:t>‹#›</a:t>
            </a:fld>
            <a:endParaRPr lang="en-IN" altLang="en-US"/>
          </a:p>
        </p:txBody>
      </p:sp>
    </p:spTree>
    <p:extLst>
      <p:ext uri="{BB962C8B-B14F-4D97-AF65-F5344CB8AC3E}">
        <p14:creationId xmlns:p14="http://schemas.microsoft.com/office/powerpoint/2010/main" val="170455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A24088A-BF9F-DCE0-B670-C13E88F630F1}"/>
              </a:ext>
            </a:extLst>
          </p:cNvPr>
          <p:cNvSpPr>
            <a:spLocks noGrp="1"/>
          </p:cNvSpPr>
          <p:nvPr>
            <p:ph type="dt" sz="half" idx="10"/>
          </p:nvPr>
        </p:nvSpPr>
        <p:spPr/>
        <p:txBody>
          <a:bodyPr/>
          <a:lstStyle>
            <a:lvl1pPr>
              <a:defRPr/>
            </a:lvl1pPr>
          </a:lstStyle>
          <a:p>
            <a:pPr>
              <a:defRPr/>
            </a:pPr>
            <a:fld id="{6D810134-C47D-40DA-B7AC-C6BC59D7C639}" type="datetimeFigureOut">
              <a:rPr lang="en-IN"/>
              <a:pPr>
                <a:defRPr/>
              </a:pPr>
              <a:t>20-05-2022</a:t>
            </a:fld>
            <a:endParaRPr lang="en-IN"/>
          </a:p>
        </p:txBody>
      </p:sp>
      <p:sp>
        <p:nvSpPr>
          <p:cNvPr id="8" name="Footer Placeholder 4">
            <a:extLst>
              <a:ext uri="{FF2B5EF4-FFF2-40B4-BE49-F238E27FC236}">
                <a16:creationId xmlns:a16="http://schemas.microsoft.com/office/drawing/2014/main" id="{00E38F87-153C-45CD-4148-8B3D8F262910}"/>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5">
            <a:extLst>
              <a:ext uri="{FF2B5EF4-FFF2-40B4-BE49-F238E27FC236}">
                <a16:creationId xmlns:a16="http://schemas.microsoft.com/office/drawing/2014/main" id="{93936224-A989-8004-EC49-9B80DCA11430}"/>
              </a:ext>
            </a:extLst>
          </p:cNvPr>
          <p:cNvSpPr>
            <a:spLocks noGrp="1"/>
          </p:cNvSpPr>
          <p:nvPr>
            <p:ph type="sldNum" sz="quarter" idx="12"/>
          </p:nvPr>
        </p:nvSpPr>
        <p:spPr/>
        <p:txBody>
          <a:bodyPr/>
          <a:lstStyle>
            <a:lvl1pPr>
              <a:defRPr/>
            </a:lvl1pPr>
          </a:lstStyle>
          <a:p>
            <a:fld id="{84A095F7-0895-45FC-A434-DE6608EA2EDF}" type="slidenum">
              <a:rPr lang="en-IN" altLang="en-US"/>
              <a:pPr/>
              <a:t>‹#›</a:t>
            </a:fld>
            <a:endParaRPr lang="en-IN" altLang="en-US"/>
          </a:p>
        </p:txBody>
      </p:sp>
    </p:spTree>
    <p:extLst>
      <p:ext uri="{BB962C8B-B14F-4D97-AF65-F5344CB8AC3E}">
        <p14:creationId xmlns:p14="http://schemas.microsoft.com/office/powerpoint/2010/main" val="403123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15C1882-C756-4AF2-A7EC-DDC8A9BB2D42}"/>
              </a:ext>
            </a:extLst>
          </p:cNvPr>
          <p:cNvSpPr>
            <a:spLocks noGrp="1"/>
          </p:cNvSpPr>
          <p:nvPr>
            <p:ph type="dt" sz="half" idx="10"/>
          </p:nvPr>
        </p:nvSpPr>
        <p:spPr/>
        <p:txBody>
          <a:bodyPr/>
          <a:lstStyle>
            <a:lvl1pPr>
              <a:defRPr/>
            </a:lvl1pPr>
          </a:lstStyle>
          <a:p>
            <a:pPr>
              <a:defRPr/>
            </a:pPr>
            <a:fld id="{63B1FA81-BF4F-47D0-80A4-23AAD78BC8AA}" type="datetimeFigureOut">
              <a:rPr lang="en-IN"/>
              <a:pPr>
                <a:defRPr/>
              </a:pPr>
              <a:t>20-05-2022</a:t>
            </a:fld>
            <a:endParaRPr lang="en-IN"/>
          </a:p>
        </p:txBody>
      </p:sp>
      <p:sp>
        <p:nvSpPr>
          <p:cNvPr id="4" name="Footer Placeholder 4">
            <a:extLst>
              <a:ext uri="{FF2B5EF4-FFF2-40B4-BE49-F238E27FC236}">
                <a16:creationId xmlns:a16="http://schemas.microsoft.com/office/drawing/2014/main" id="{38E40477-9801-8A61-6A7C-33D77115D40A}"/>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5">
            <a:extLst>
              <a:ext uri="{FF2B5EF4-FFF2-40B4-BE49-F238E27FC236}">
                <a16:creationId xmlns:a16="http://schemas.microsoft.com/office/drawing/2014/main" id="{A5F577C0-E88E-0ED6-B820-1D160FBA04D6}"/>
              </a:ext>
            </a:extLst>
          </p:cNvPr>
          <p:cNvSpPr>
            <a:spLocks noGrp="1"/>
          </p:cNvSpPr>
          <p:nvPr>
            <p:ph type="sldNum" sz="quarter" idx="12"/>
          </p:nvPr>
        </p:nvSpPr>
        <p:spPr/>
        <p:txBody>
          <a:bodyPr/>
          <a:lstStyle>
            <a:lvl1pPr>
              <a:defRPr/>
            </a:lvl1pPr>
          </a:lstStyle>
          <a:p>
            <a:fld id="{6C5FEF33-85D0-42D6-9435-50622643FC07}" type="slidenum">
              <a:rPr lang="en-IN" altLang="en-US"/>
              <a:pPr/>
              <a:t>‹#›</a:t>
            </a:fld>
            <a:endParaRPr lang="en-IN" altLang="en-US"/>
          </a:p>
        </p:txBody>
      </p:sp>
    </p:spTree>
    <p:extLst>
      <p:ext uri="{BB962C8B-B14F-4D97-AF65-F5344CB8AC3E}">
        <p14:creationId xmlns:p14="http://schemas.microsoft.com/office/powerpoint/2010/main" val="336197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235B906-17BB-FD7C-04CF-B2F87CCFB0CF}"/>
              </a:ext>
            </a:extLst>
          </p:cNvPr>
          <p:cNvSpPr>
            <a:spLocks noGrp="1"/>
          </p:cNvSpPr>
          <p:nvPr>
            <p:ph type="dt" sz="half" idx="10"/>
          </p:nvPr>
        </p:nvSpPr>
        <p:spPr/>
        <p:txBody>
          <a:bodyPr/>
          <a:lstStyle>
            <a:lvl1pPr>
              <a:defRPr/>
            </a:lvl1pPr>
          </a:lstStyle>
          <a:p>
            <a:pPr>
              <a:defRPr/>
            </a:pPr>
            <a:fld id="{63C04ED2-7C8B-47BC-9C38-C5D088DF88F6}" type="datetimeFigureOut">
              <a:rPr lang="en-IN"/>
              <a:pPr>
                <a:defRPr/>
              </a:pPr>
              <a:t>20-05-2022</a:t>
            </a:fld>
            <a:endParaRPr lang="en-IN"/>
          </a:p>
        </p:txBody>
      </p:sp>
      <p:sp>
        <p:nvSpPr>
          <p:cNvPr id="3" name="Footer Placeholder 4">
            <a:extLst>
              <a:ext uri="{FF2B5EF4-FFF2-40B4-BE49-F238E27FC236}">
                <a16:creationId xmlns:a16="http://schemas.microsoft.com/office/drawing/2014/main" id="{7AD98D43-8AFD-09E2-0733-31C6100DA19C}"/>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5">
            <a:extLst>
              <a:ext uri="{FF2B5EF4-FFF2-40B4-BE49-F238E27FC236}">
                <a16:creationId xmlns:a16="http://schemas.microsoft.com/office/drawing/2014/main" id="{972E3BAD-023A-D790-7D36-8D4F01E65175}"/>
              </a:ext>
            </a:extLst>
          </p:cNvPr>
          <p:cNvSpPr>
            <a:spLocks noGrp="1"/>
          </p:cNvSpPr>
          <p:nvPr>
            <p:ph type="sldNum" sz="quarter" idx="12"/>
          </p:nvPr>
        </p:nvSpPr>
        <p:spPr/>
        <p:txBody>
          <a:bodyPr/>
          <a:lstStyle>
            <a:lvl1pPr>
              <a:defRPr/>
            </a:lvl1pPr>
          </a:lstStyle>
          <a:p>
            <a:fld id="{3C437A2F-6E24-4ADE-9CA2-FAF54710F97F}" type="slidenum">
              <a:rPr lang="en-IN" altLang="en-US"/>
              <a:pPr/>
              <a:t>‹#›</a:t>
            </a:fld>
            <a:endParaRPr lang="en-IN" altLang="en-US"/>
          </a:p>
        </p:txBody>
      </p:sp>
    </p:spTree>
    <p:extLst>
      <p:ext uri="{BB962C8B-B14F-4D97-AF65-F5344CB8AC3E}">
        <p14:creationId xmlns:p14="http://schemas.microsoft.com/office/powerpoint/2010/main" val="603650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B215778-19D7-772D-99C2-77845C9C453D}"/>
              </a:ext>
            </a:extLst>
          </p:cNvPr>
          <p:cNvSpPr>
            <a:spLocks noGrp="1"/>
          </p:cNvSpPr>
          <p:nvPr>
            <p:ph type="dt" sz="half" idx="10"/>
          </p:nvPr>
        </p:nvSpPr>
        <p:spPr/>
        <p:txBody>
          <a:bodyPr/>
          <a:lstStyle>
            <a:lvl1pPr>
              <a:defRPr/>
            </a:lvl1pPr>
          </a:lstStyle>
          <a:p>
            <a:pPr>
              <a:defRPr/>
            </a:pPr>
            <a:fld id="{99636034-2EB6-4A29-955C-56DAC885029A}" type="datetimeFigureOut">
              <a:rPr lang="en-IN"/>
              <a:pPr>
                <a:defRPr/>
              </a:pPr>
              <a:t>20-05-2022</a:t>
            </a:fld>
            <a:endParaRPr lang="en-IN"/>
          </a:p>
        </p:txBody>
      </p:sp>
      <p:sp>
        <p:nvSpPr>
          <p:cNvPr id="6" name="Footer Placeholder 4">
            <a:extLst>
              <a:ext uri="{FF2B5EF4-FFF2-40B4-BE49-F238E27FC236}">
                <a16:creationId xmlns:a16="http://schemas.microsoft.com/office/drawing/2014/main" id="{B540EA59-FF23-ADE3-A9A1-0415E1E638A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4DEC1049-0569-428F-653F-79943A7ACEE9}"/>
              </a:ext>
            </a:extLst>
          </p:cNvPr>
          <p:cNvSpPr>
            <a:spLocks noGrp="1"/>
          </p:cNvSpPr>
          <p:nvPr>
            <p:ph type="sldNum" sz="quarter" idx="12"/>
          </p:nvPr>
        </p:nvSpPr>
        <p:spPr/>
        <p:txBody>
          <a:bodyPr/>
          <a:lstStyle>
            <a:lvl1pPr>
              <a:defRPr/>
            </a:lvl1pPr>
          </a:lstStyle>
          <a:p>
            <a:fld id="{E5F99011-943E-440E-ADB4-E3AE34F7A26B}" type="slidenum">
              <a:rPr lang="en-IN" altLang="en-US"/>
              <a:pPr/>
              <a:t>‹#›</a:t>
            </a:fld>
            <a:endParaRPr lang="en-IN" altLang="en-US"/>
          </a:p>
        </p:txBody>
      </p:sp>
    </p:spTree>
    <p:extLst>
      <p:ext uri="{BB962C8B-B14F-4D97-AF65-F5344CB8AC3E}">
        <p14:creationId xmlns:p14="http://schemas.microsoft.com/office/powerpoint/2010/main" val="263007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4278FAB-6384-A581-EECF-80A83A0D3FDF}"/>
              </a:ext>
            </a:extLst>
          </p:cNvPr>
          <p:cNvSpPr>
            <a:spLocks noGrp="1"/>
          </p:cNvSpPr>
          <p:nvPr>
            <p:ph type="dt" sz="half" idx="10"/>
          </p:nvPr>
        </p:nvSpPr>
        <p:spPr/>
        <p:txBody>
          <a:bodyPr/>
          <a:lstStyle>
            <a:lvl1pPr>
              <a:defRPr/>
            </a:lvl1pPr>
          </a:lstStyle>
          <a:p>
            <a:pPr>
              <a:defRPr/>
            </a:pPr>
            <a:fld id="{41E303E8-817A-49B5-BC41-BE204CBB908A}" type="datetimeFigureOut">
              <a:rPr lang="en-IN"/>
              <a:pPr>
                <a:defRPr/>
              </a:pPr>
              <a:t>20-05-2022</a:t>
            </a:fld>
            <a:endParaRPr lang="en-IN"/>
          </a:p>
        </p:txBody>
      </p:sp>
      <p:sp>
        <p:nvSpPr>
          <p:cNvPr id="6" name="Footer Placeholder 4">
            <a:extLst>
              <a:ext uri="{FF2B5EF4-FFF2-40B4-BE49-F238E27FC236}">
                <a16:creationId xmlns:a16="http://schemas.microsoft.com/office/drawing/2014/main" id="{EAC0076C-DFDE-3818-0330-422FB06A4925}"/>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A77AE687-1DC5-203C-EF65-EA578E0FCE24}"/>
              </a:ext>
            </a:extLst>
          </p:cNvPr>
          <p:cNvSpPr>
            <a:spLocks noGrp="1"/>
          </p:cNvSpPr>
          <p:nvPr>
            <p:ph type="sldNum" sz="quarter" idx="12"/>
          </p:nvPr>
        </p:nvSpPr>
        <p:spPr/>
        <p:txBody>
          <a:bodyPr/>
          <a:lstStyle>
            <a:lvl1pPr>
              <a:defRPr/>
            </a:lvl1pPr>
          </a:lstStyle>
          <a:p>
            <a:fld id="{2E8C2E79-A6E6-45B0-A1E7-CFEFB03C17C7}" type="slidenum">
              <a:rPr lang="en-IN" altLang="en-US"/>
              <a:pPr/>
              <a:t>‹#›</a:t>
            </a:fld>
            <a:endParaRPr lang="en-IN" altLang="en-US"/>
          </a:p>
        </p:txBody>
      </p:sp>
    </p:spTree>
    <p:extLst>
      <p:ext uri="{BB962C8B-B14F-4D97-AF65-F5344CB8AC3E}">
        <p14:creationId xmlns:p14="http://schemas.microsoft.com/office/powerpoint/2010/main" val="101285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932">
              <a:srgbClr val="FBE4C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C712B35-9614-78D9-1E2B-AAF34F6FEA6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5507EA2-7DFC-943E-2B44-A70F73CC236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03FF71F-0B87-09D8-5F64-9646FB54F28E}"/>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7A601A23-1D02-41DC-8359-136794C8E8AD}" type="datetimeFigureOut">
              <a:rPr lang="en-IN"/>
              <a:pPr>
                <a:defRPr/>
              </a:pPr>
              <a:t>20-05-2022</a:t>
            </a:fld>
            <a:endParaRPr lang="en-IN"/>
          </a:p>
        </p:txBody>
      </p:sp>
      <p:sp>
        <p:nvSpPr>
          <p:cNvPr id="5" name="Footer Placeholder 4">
            <a:extLst>
              <a:ext uri="{FF2B5EF4-FFF2-40B4-BE49-F238E27FC236}">
                <a16:creationId xmlns:a16="http://schemas.microsoft.com/office/drawing/2014/main" id="{96544417-C62A-3467-D320-AA011F88633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IN"/>
          </a:p>
        </p:txBody>
      </p:sp>
      <p:sp>
        <p:nvSpPr>
          <p:cNvPr id="6" name="Slide Number Placeholder 5">
            <a:extLst>
              <a:ext uri="{FF2B5EF4-FFF2-40B4-BE49-F238E27FC236}">
                <a16:creationId xmlns:a16="http://schemas.microsoft.com/office/drawing/2014/main" id="{3431E925-DF18-721B-9487-222DAD0411A0}"/>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AF0091F-1D9B-407D-86F5-A8B828268D65}" type="slidenum">
              <a:rPr lang="en-IN" altLang="en-US"/>
              <a:pPr/>
              <a:t>‹#›</a:t>
            </a:fld>
            <a:endParaRPr lang="en-I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7000">
              <a:srgbClr val="FBE4CA"/>
            </a:gs>
            <a:gs pos="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889CF74-792D-F6AB-11CF-5EF4070E20EF}"/>
              </a:ext>
            </a:extLst>
          </p:cNvPr>
          <p:cNvSpPr>
            <a:spLocks noGrp="1"/>
          </p:cNvSpPr>
          <p:nvPr>
            <p:ph type="ctrTitle"/>
          </p:nvPr>
        </p:nvSpPr>
        <p:spPr>
          <a:xfrm>
            <a:off x="1415480" y="1052737"/>
            <a:ext cx="9505056" cy="2547714"/>
          </a:xfrm>
        </p:spPr>
        <p:style>
          <a:lnRef idx="1">
            <a:schemeClr val="accent1"/>
          </a:lnRef>
          <a:fillRef idx="2">
            <a:schemeClr val="accent1"/>
          </a:fillRef>
          <a:effectRef idx="1">
            <a:schemeClr val="accent1"/>
          </a:effectRef>
          <a:fontRef idx="minor">
            <a:schemeClr val="dk1"/>
          </a:fontRef>
        </p:style>
        <p:txBody>
          <a:bodyPr/>
          <a:lstStyle/>
          <a:p>
            <a:pPr eaLnBrk="1" hangingPunct="1"/>
            <a:r>
              <a:rPr lang="en-US" dirty="0"/>
              <a:t>Role of women in reinforcement of Panchayati Raj System</a:t>
            </a:r>
            <a:endParaRPr lang="en-IN" altLang="en-US" dirty="0"/>
          </a:p>
        </p:txBody>
      </p:sp>
      <p:sp>
        <p:nvSpPr>
          <p:cNvPr id="2" name="Subtitle 1">
            <a:extLst>
              <a:ext uri="{FF2B5EF4-FFF2-40B4-BE49-F238E27FC236}">
                <a16:creationId xmlns:a16="http://schemas.microsoft.com/office/drawing/2014/main" id="{362F0A0A-C6BD-4326-84F1-A7C8F57F47FE}"/>
              </a:ext>
            </a:extLst>
          </p:cNvPr>
          <p:cNvSpPr>
            <a:spLocks noGrp="1"/>
          </p:cNvSpPr>
          <p:nvPr>
            <p:ph type="subTitle" idx="1"/>
          </p:nvPr>
        </p:nvSpPr>
        <p:spPr>
          <a:xfrm>
            <a:off x="1775520" y="3886200"/>
            <a:ext cx="8784975" cy="1752600"/>
          </a:xfrm>
        </p:spPr>
        <p:style>
          <a:lnRef idx="1">
            <a:schemeClr val="accent6"/>
          </a:lnRef>
          <a:fillRef idx="2">
            <a:schemeClr val="accent6"/>
          </a:fillRef>
          <a:effectRef idx="1">
            <a:schemeClr val="accent6"/>
          </a:effectRef>
          <a:fontRef idx="minor">
            <a:schemeClr val="dk1"/>
          </a:fontRef>
        </p:style>
        <p:txBody>
          <a:bodyPr/>
          <a:lstStyle/>
          <a:p>
            <a:r>
              <a:rPr lang="en-US" sz="2500" dirty="0">
                <a:solidFill>
                  <a:schemeClr val="tx1">
                    <a:lumMod val="75000"/>
                    <a:lumOff val="25000"/>
                  </a:schemeClr>
                </a:solidFill>
              </a:rPr>
              <a:t>Mayuri singh</a:t>
            </a:r>
          </a:p>
          <a:p>
            <a:r>
              <a:rPr lang="en-US" sz="2500" dirty="0">
                <a:solidFill>
                  <a:schemeClr val="tx1">
                    <a:lumMod val="75000"/>
                    <a:lumOff val="25000"/>
                  </a:schemeClr>
                </a:solidFill>
              </a:rPr>
              <a:t>Assistant professor</a:t>
            </a:r>
          </a:p>
          <a:p>
            <a:r>
              <a:rPr lang="en-US" sz="2500" dirty="0">
                <a:solidFill>
                  <a:schemeClr val="tx1">
                    <a:lumMod val="75000"/>
                    <a:lumOff val="25000"/>
                  </a:schemeClr>
                </a:solidFill>
              </a:rPr>
              <a:t>Atal Bihari Vajpayee School of Legal Studies</a:t>
            </a:r>
            <a:endParaRPr lang="en-IN" sz="2500" dirty="0">
              <a:solidFill>
                <a:schemeClr val="tx1">
                  <a:lumMod val="75000"/>
                  <a:lumOff val="25000"/>
                </a:schemeClr>
              </a:solidFill>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9C2AFFD1-A82D-7FE3-14D1-325427D87DAA}"/>
              </a:ext>
            </a:extLst>
          </p:cNvPr>
          <p:cNvGraphicFramePr>
            <a:graphicFrameLocks noGrp="1"/>
          </p:cNvGraphicFramePr>
          <p:nvPr>
            <p:ph idx="1"/>
          </p:nvPr>
        </p:nvGraphicFramePr>
        <p:xfrm>
          <a:off x="1666844" y="642918"/>
          <a:ext cx="8715436"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7" name="TextBox 2">
            <a:extLst>
              <a:ext uri="{FF2B5EF4-FFF2-40B4-BE49-F238E27FC236}">
                <a16:creationId xmlns:a16="http://schemas.microsoft.com/office/drawing/2014/main" id="{2CB40469-BEEF-A5D1-59E2-604ACF6A598D}"/>
              </a:ext>
            </a:extLst>
          </p:cNvPr>
          <p:cNvSpPr txBox="1">
            <a:spLocks noChangeArrowheads="1"/>
          </p:cNvSpPr>
          <p:nvPr/>
        </p:nvSpPr>
        <p:spPr bwMode="auto">
          <a:xfrm>
            <a:off x="2381250" y="0"/>
            <a:ext cx="7715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000" b="1"/>
              <a:t>Political Empowerment Process</a:t>
            </a:r>
          </a:p>
        </p:txBody>
      </p:sp>
      <p:sp>
        <p:nvSpPr>
          <p:cNvPr id="4" name="Up Arrow 3">
            <a:extLst>
              <a:ext uri="{FF2B5EF4-FFF2-40B4-BE49-F238E27FC236}">
                <a16:creationId xmlns:a16="http://schemas.microsoft.com/office/drawing/2014/main" id="{54B67BCB-5346-C81A-72F3-C96890CF8FC3}"/>
              </a:ext>
            </a:extLst>
          </p:cNvPr>
          <p:cNvSpPr/>
          <p:nvPr/>
        </p:nvSpPr>
        <p:spPr>
          <a:xfrm>
            <a:off x="2881314" y="1143001"/>
            <a:ext cx="484187" cy="1071563"/>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p Arrow 4">
            <a:extLst>
              <a:ext uri="{FF2B5EF4-FFF2-40B4-BE49-F238E27FC236}">
                <a16:creationId xmlns:a16="http://schemas.microsoft.com/office/drawing/2014/main" id="{FA799987-96E2-EFFA-03B1-1FFE7CFA2D99}"/>
              </a:ext>
            </a:extLst>
          </p:cNvPr>
          <p:cNvSpPr/>
          <p:nvPr/>
        </p:nvSpPr>
        <p:spPr>
          <a:xfrm>
            <a:off x="2897189" y="3214688"/>
            <a:ext cx="484187" cy="1071562"/>
          </a:xfrm>
          <a:prstGeom prst="up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Up Arrow 5">
            <a:extLst>
              <a:ext uri="{FF2B5EF4-FFF2-40B4-BE49-F238E27FC236}">
                <a16:creationId xmlns:a16="http://schemas.microsoft.com/office/drawing/2014/main" id="{D5BB78DF-5240-EDB4-5FA8-C7A2DC9BE96D}"/>
              </a:ext>
            </a:extLst>
          </p:cNvPr>
          <p:cNvSpPr/>
          <p:nvPr/>
        </p:nvSpPr>
        <p:spPr>
          <a:xfrm>
            <a:off x="2881314" y="4857751"/>
            <a:ext cx="484187" cy="1071563"/>
          </a:xfrm>
          <a:prstGeom prst="up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E9FE-A621-4AEF-9E40-DAE01724BF29}"/>
              </a:ext>
            </a:extLst>
          </p:cNvPr>
          <p:cNvSpPr>
            <a:spLocks noGrp="1"/>
          </p:cNvSpPr>
          <p:nvPr>
            <p:ph type="title"/>
          </p:nvPr>
        </p:nvSpPr>
        <p:spPr/>
        <p:txBody>
          <a:bodyPr/>
          <a:lstStyle/>
          <a:p>
            <a:r>
              <a:rPr lang="en-US" dirty="0"/>
              <a:t>Achievements of Women in PRIs</a:t>
            </a:r>
            <a:br>
              <a:rPr lang="en-IN" dirty="0"/>
            </a:br>
            <a:endParaRPr lang="en-IN" dirty="0"/>
          </a:p>
        </p:txBody>
      </p:sp>
      <p:sp>
        <p:nvSpPr>
          <p:cNvPr id="3" name="Content Placeholder 2">
            <a:extLst>
              <a:ext uri="{FF2B5EF4-FFF2-40B4-BE49-F238E27FC236}">
                <a16:creationId xmlns:a16="http://schemas.microsoft.com/office/drawing/2014/main" id="{58D21D4D-9C95-4F14-833A-E175A960AE1D}"/>
              </a:ext>
            </a:extLst>
          </p:cNvPr>
          <p:cNvSpPr>
            <a:spLocks noGrp="1"/>
          </p:cNvSpPr>
          <p:nvPr>
            <p:ph idx="1"/>
          </p:nvPr>
        </p:nvSpPr>
        <p:spPr>
          <a:xfrm>
            <a:off x="609600" y="1052737"/>
            <a:ext cx="10972800" cy="5073428"/>
          </a:xfrm>
        </p:spPr>
        <p:txBody>
          <a:bodyPr/>
          <a:lstStyle/>
          <a:p>
            <a:pPr algn="just"/>
            <a:r>
              <a:rPr lang="en-US" sz="2300" dirty="0"/>
              <a:t>woman Sarpanch of </a:t>
            </a:r>
            <a:r>
              <a:rPr lang="en-US" sz="2300" dirty="0" err="1"/>
              <a:t>Chandsamand</a:t>
            </a:r>
            <a:r>
              <a:rPr lang="en-US" sz="2300" dirty="0"/>
              <a:t> GP in Karnal district of Haryana has developed a three pond system under MGNREGA with the purpose to treat the grey water and further use the same for gardening, kitchen gardening and irrigation purposes.</a:t>
            </a:r>
          </a:p>
          <a:p>
            <a:pPr algn="just"/>
            <a:r>
              <a:rPr lang="en-US" sz="2300" dirty="0"/>
              <a:t> For the beautification of the ponds, a green belt has been developed around the pond. </a:t>
            </a:r>
          </a:p>
          <a:p>
            <a:pPr algn="just"/>
            <a:r>
              <a:rPr lang="en-US" sz="2300" dirty="0" err="1"/>
              <a:t>Dhauj</a:t>
            </a:r>
            <a:r>
              <a:rPr lang="en-US" sz="2300" dirty="0"/>
              <a:t>, another woman headed GP in Haryana has taken several initiatives towards empowerment of women. </a:t>
            </a:r>
          </a:p>
          <a:p>
            <a:pPr algn="just"/>
            <a:r>
              <a:rPr lang="en-US" sz="2300" dirty="0"/>
              <a:t>Among these are skill development of women and girls, bridging the digital divide through mobile computer training institute, motivating and orienting school girls on their rights, campaign against </a:t>
            </a:r>
            <a:r>
              <a:rPr lang="en-US" sz="2300" dirty="0" err="1"/>
              <a:t>Purdha</a:t>
            </a:r>
            <a:r>
              <a:rPr lang="en-US" sz="2300" dirty="0"/>
              <a:t>/</a:t>
            </a:r>
            <a:r>
              <a:rPr lang="en-US" sz="2300" dirty="0" err="1"/>
              <a:t>Ghunghat</a:t>
            </a:r>
            <a:r>
              <a:rPr lang="en-US" sz="2300" dirty="0"/>
              <a:t> (veil) system etc. </a:t>
            </a:r>
          </a:p>
          <a:p>
            <a:pPr algn="just"/>
            <a:r>
              <a:rPr lang="en-US" sz="2300" dirty="0"/>
              <a:t>An MBA graduate who quit her corporate career with one of the country’s biggest telecom firms to become the sarpanch of Soda GP in Rajasthan has been working ever since to ensure clean water, solar power, paved roads, toilets and a bank to the village.</a:t>
            </a:r>
            <a:endParaRPr lang="en-IN" sz="2300" dirty="0"/>
          </a:p>
        </p:txBody>
      </p:sp>
    </p:spTree>
    <p:extLst>
      <p:ext uri="{BB962C8B-B14F-4D97-AF65-F5344CB8AC3E}">
        <p14:creationId xmlns:p14="http://schemas.microsoft.com/office/powerpoint/2010/main" val="218973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41B897-9EC3-4E93-B00C-0F3E80CF9AA1}"/>
              </a:ext>
            </a:extLst>
          </p:cNvPr>
          <p:cNvSpPr txBox="1"/>
          <p:nvPr/>
        </p:nvSpPr>
        <p:spPr>
          <a:xfrm>
            <a:off x="551384" y="476672"/>
            <a:ext cx="11233248" cy="6273512"/>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en-US" dirty="0"/>
              <a:t>Woman Sarpanch of </a:t>
            </a:r>
            <a:r>
              <a:rPr lang="en-US" dirty="0" err="1"/>
              <a:t>Dhani</a:t>
            </a:r>
            <a:r>
              <a:rPr lang="en-US" dirty="0"/>
              <a:t> </a:t>
            </a:r>
            <a:r>
              <a:rPr lang="en-US" dirty="0" err="1"/>
              <a:t>Miyan</a:t>
            </a:r>
            <a:r>
              <a:rPr lang="en-US" dirty="0"/>
              <a:t> Khan GP in Haryana built a training </a:t>
            </a:r>
            <a:r>
              <a:rPr lang="en-US" dirty="0" err="1"/>
              <a:t>centre</a:t>
            </a:r>
            <a:r>
              <a:rPr lang="en-US" dirty="0"/>
              <a:t> for women and ensured that every village child went to school.</a:t>
            </a:r>
          </a:p>
          <a:p>
            <a:pPr marL="285750" indent="-285750" algn="just">
              <a:lnSpc>
                <a:spcPct val="150000"/>
              </a:lnSpc>
              <a:buFont typeface="Arial" panose="020B0604020202020204" pitchFamily="34" charset="0"/>
              <a:buChar char="•"/>
            </a:pPr>
            <a:r>
              <a:rPr lang="en-US" dirty="0"/>
              <a:t>Under her guidance, her village won many awards for its good sanitary conditions, zero dropout rate and the best sex ratio among all villages in Haryana. </a:t>
            </a:r>
          </a:p>
          <a:p>
            <a:pPr marL="285750" indent="-285750" algn="just">
              <a:lnSpc>
                <a:spcPct val="150000"/>
              </a:lnSpc>
              <a:buFont typeface="Arial" panose="020B0604020202020204" pitchFamily="34" charset="0"/>
              <a:buChar char="•"/>
            </a:pPr>
            <a:r>
              <a:rPr lang="en-US" dirty="0"/>
              <a:t>Former investment banker, woman Sarpanch of </a:t>
            </a:r>
            <a:r>
              <a:rPr lang="en-US" dirty="0" err="1"/>
              <a:t>Dhunkapara</a:t>
            </a:r>
            <a:r>
              <a:rPr lang="en-US" dirty="0"/>
              <a:t> GP in Odisha launched a campaign to revive traditional folk art in her village and ensured that the benefits of the various government schemes reach the needy and deserving people. </a:t>
            </a:r>
          </a:p>
          <a:p>
            <a:pPr marL="285750" indent="-285750" algn="just">
              <a:lnSpc>
                <a:spcPct val="150000"/>
              </a:lnSpc>
              <a:buFont typeface="Arial" panose="020B0604020202020204" pitchFamily="34" charset="0"/>
              <a:buChar char="•"/>
            </a:pPr>
            <a:r>
              <a:rPr lang="en-US" dirty="0"/>
              <a:t>She has introduced the benefits of Public Distribution System to her village, which wasn’t known to most people. </a:t>
            </a:r>
          </a:p>
          <a:p>
            <a:pPr marL="285750" indent="-285750" algn="just">
              <a:lnSpc>
                <a:spcPct val="150000"/>
              </a:lnSpc>
              <a:buFont typeface="Arial" panose="020B0604020202020204" pitchFamily="34" charset="0"/>
              <a:buChar char="•"/>
            </a:pPr>
            <a:r>
              <a:rPr lang="en-US" dirty="0"/>
              <a:t>Now they avail wheat, kerosene and other items at subsidized prices. </a:t>
            </a:r>
          </a:p>
          <a:p>
            <a:pPr marL="285750" indent="-285750" algn="just">
              <a:lnSpc>
                <a:spcPct val="150000"/>
              </a:lnSpc>
              <a:buFont typeface="Arial" panose="020B0604020202020204" pitchFamily="34" charset="0"/>
              <a:buChar char="•"/>
            </a:pPr>
            <a:r>
              <a:rPr lang="en-US" dirty="0"/>
              <a:t>She also started a major literacy campaign for women in the panchayat where only signatures would be recorded for official applications, instead of thumb impressions.</a:t>
            </a:r>
          </a:p>
          <a:p>
            <a:pPr marL="285750" indent="-285750" algn="just">
              <a:lnSpc>
                <a:spcPct val="150000"/>
              </a:lnSpc>
              <a:buFont typeface="Arial" panose="020B0604020202020204" pitchFamily="34" charset="0"/>
              <a:buChar char="•"/>
            </a:pPr>
            <a:r>
              <a:rPr lang="en-US" dirty="0"/>
              <a:t>Her work was recognized internationally when she was selected to be a part of International Visitors Leadership Program by the US Consulate to speak on the importance transparency and accountability in the government.</a:t>
            </a:r>
            <a:endParaRPr lang="en-IN" dirty="0"/>
          </a:p>
        </p:txBody>
      </p:sp>
    </p:spTree>
    <p:extLst>
      <p:ext uri="{BB962C8B-B14F-4D97-AF65-F5344CB8AC3E}">
        <p14:creationId xmlns:p14="http://schemas.microsoft.com/office/powerpoint/2010/main" val="314903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DF947-B5CD-421B-B558-7B2BD4AA49CF}"/>
              </a:ext>
            </a:extLst>
          </p:cNvPr>
          <p:cNvSpPr>
            <a:spLocks noGrp="1"/>
          </p:cNvSpPr>
          <p:nvPr>
            <p:ph type="title"/>
          </p:nvPr>
        </p:nvSpPr>
        <p:spPr/>
        <p:txBody>
          <a:bodyPr/>
          <a:lstStyle/>
          <a:p>
            <a:r>
              <a:rPr lang="en-IN" dirty="0"/>
              <a:t>Challenges before EWRs:</a:t>
            </a:r>
          </a:p>
        </p:txBody>
      </p:sp>
      <p:sp>
        <p:nvSpPr>
          <p:cNvPr id="3" name="Content Placeholder 2">
            <a:extLst>
              <a:ext uri="{FF2B5EF4-FFF2-40B4-BE49-F238E27FC236}">
                <a16:creationId xmlns:a16="http://schemas.microsoft.com/office/drawing/2014/main" id="{94092E6E-2606-4FD4-98EB-79328A5268ED}"/>
              </a:ext>
            </a:extLst>
          </p:cNvPr>
          <p:cNvSpPr>
            <a:spLocks noGrp="1"/>
          </p:cNvSpPr>
          <p:nvPr>
            <p:ph idx="1"/>
          </p:nvPr>
        </p:nvSpPr>
        <p:spPr/>
        <p:txBody>
          <a:bodyPr/>
          <a:lstStyle/>
          <a:p>
            <a:r>
              <a:rPr lang="en-US" dirty="0"/>
              <a:t>EWRs continue to face many challenges. Important among these challenges are:</a:t>
            </a:r>
          </a:p>
          <a:p>
            <a:r>
              <a:rPr lang="en-IN" dirty="0"/>
              <a:t>Patriarchy</a:t>
            </a:r>
          </a:p>
          <a:p>
            <a:r>
              <a:rPr lang="en-IN" dirty="0"/>
              <a:t>Caste System</a:t>
            </a:r>
          </a:p>
          <a:p>
            <a:r>
              <a:rPr lang="en-US" dirty="0"/>
              <a:t>Lack of Cooperation from Line/Sectoral Departments</a:t>
            </a:r>
            <a:endParaRPr lang="en-IN" dirty="0"/>
          </a:p>
          <a:p>
            <a:r>
              <a:rPr lang="en-IN" dirty="0"/>
              <a:t>Inadequate Capacities</a:t>
            </a:r>
          </a:p>
          <a:p>
            <a:r>
              <a:rPr lang="en-IN" dirty="0"/>
              <a:t>Rotation of Terms</a:t>
            </a:r>
          </a:p>
          <a:p>
            <a:r>
              <a:rPr lang="en-IN" dirty="0"/>
              <a:t>Inadequate Women Panchayat Functionaries. Etc.</a:t>
            </a:r>
          </a:p>
        </p:txBody>
      </p:sp>
    </p:spTree>
    <p:extLst>
      <p:ext uri="{BB962C8B-B14F-4D97-AF65-F5344CB8AC3E}">
        <p14:creationId xmlns:p14="http://schemas.microsoft.com/office/powerpoint/2010/main" val="2928247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2FA2-7666-471F-A26F-90BB09C6A316}"/>
              </a:ext>
            </a:extLst>
          </p:cNvPr>
          <p:cNvSpPr>
            <a:spLocks noGrp="1"/>
          </p:cNvSpPr>
          <p:nvPr>
            <p:ph type="title"/>
          </p:nvPr>
        </p:nvSpPr>
        <p:spPr/>
        <p:txBody>
          <a:bodyPr/>
          <a:lstStyle/>
          <a:p>
            <a:r>
              <a:rPr lang="en-IN" dirty="0"/>
              <a:t>Fortification of </a:t>
            </a:r>
            <a:r>
              <a:rPr lang="en-IN" dirty="0" err="1"/>
              <a:t>panchayati</a:t>
            </a:r>
            <a:r>
              <a:rPr lang="en-IN" dirty="0"/>
              <a:t> raj system</a:t>
            </a:r>
          </a:p>
        </p:txBody>
      </p:sp>
      <p:sp>
        <p:nvSpPr>
          <p:cNvPr id="3" name="Content Placeholder 2">
            <a:extLst>
              <a:ext uri="{FF2B5EF4-FFF2-40B4-BE49-F238E27FC236}">
                <a16:creationId xmlns:a16="http://schemas.microsoft.com/office/drawing/2014/main" id="{1E621108-33FD-4297-A62B-885E19A8FE9E}"/>
              </a:ext>
            </a:extLst>
          </p:cNvPr>
          <p:cNvSpPr>
            <a:spLocks noGrp="1"/>
          </p:cNvSpPr>
          <p:nvPr>
            <p:ph idx="1"/>
          </p:nvPr>
        </p:nvSpPr>
        <p:spPr/>
        <p:txBody>
          <a:bodyPr/>
          <a:lstStyle/>
          <a:p>
            <a:pPr algn="just"/>
            <a:r>
              <a:rPr lang="en-IN" sz="2200" dirty="0"/>
              <a:t>Women has great managerial skills.</a:t>
            </a:r>
          </a:p>
          <a:p>
            <a:pPr algn="just"/>
            <a:r>
              <a:rPr lang="en-IN" sz="2200" dirty="0"/>
              <a:t>Women are playing vital role in education field.</a:t>
            </a:r>
          </a:p>
          <a:p>
            <a:pPr algn="just"/>
            <a:r>
              <a:rPr lang="en-IN" sz="2200" dirty="0">
                <a:effectLst/>
                <a:ea typeface="Calibri" panose="020F0502020204030204" pitchFamily="34" charset="0"/>
                <a:cs typeface="Times New Roman" panose="02020603050405020304" pitchFamily="18" charset="0"/>
              </a:rPr>
              <a:t>The rural women vigorously contributing to the activities related to the prosperity and upliftment of women in their area as being the members of PRIs</a:t>
            </a:r>
            <a:r>
              <a:rPr lang="en-IN" sz="2200" dirty="0"/>
              <a:t>.</a:t>
            </a:r>
          </a:p>
          <a:p>
            <a:pPr algn="just"/>
            <a:r>
              <a:rPr lang="en-US" sz="2200" dirty="0"/>
              <a:t>Recruitment of women as panchayat secretaries at all the three levels of PRIs will also create a comfortable working environment for EWRs. </a:t>
            </a:r>
          </a:p>
          <a:p>
            <a:pPr algn="just"/>
            <a:r>
              <a:rPr lang="en-IN" sz="2200" dirty="0">
                <a:effectLst/>
                <a:ea typeface="Calibri" panose="020F0502020204030204" pitchFamily="34" charset="0"/>
                <a:cs typeface="Times New Roman" panose="02020603050405020304" pitchFamily="18" charset="0"/>
              </a:rPr>
              <a:t>Women are actively participating in rural development platforms as per their competence right from laborers to policymakers. </a:t>
            </a:r>
          </a:p>
          <a:p>
            <a:pPr algn="just"/>
            <a:r>
              <a:rPr lang="en-IN" sz="2200" dirty="0">
                <a:latin typeface="Calibri" panose="020F0502020204030204" pitchFamily="34" charset="0"/>
                <a:ea typeface="Calibri" panose="020F0502020204030204" pitchFamily="34" charset="0"/>
                <a:cs typeface="Times New Roman" panose="02020603050405020304" pitchFamily="18" charset="0"/>
              </a:rPr>
              <a:t>A</a:t>
            </a:r>
            <a:r>
              <a:rPr lang="en-IN" sz="2200" dirty="0">
                <a:effectLst/>
                <a:latin typeface="Calibri" panose="020F0502020204030204" pitchFamily="34" charset="0"/>
                <a:ea typeface="Calibri" panose="020F0502020204030204" pitchFamily="34" charset="0"/>
                <a:cs typeface="Times New Roman" panose="02020603050405020304" pitchFamily="18" charset="0"/>
              </a:rPr>
              <a:t>bolition of  crime against women like dowry female foeticide etc.</a:t>
            </a:r>
            <a:endParaRPr lang="en-IN" sz="2200" dirty="0">
              <a:effectLst/>
              <a:ea typeface="Calibri" panose="020F0502020204030204" pitchFamily="34" charset="0"/>
              <a:cs typeface="Times New Roman" panose="02020603050405020304" pitchFamily="18" charset="0"/>
            </a:endParaRPr>
          </a:p>
          <a:p>
            <a:endParaRPr lang="en-IN" sz="2200" dirty="0"/>
          </a:p>
          <a:p>
            <a:endParaRPr lang="en-IN" dirty="0"/>
          </a:p>
        </p:txBody>
      </p:sp>
    </p:spTree>
    <p:extLst>
      <p:ext uri="{BB962C8B-B14F-4D97-AF65-F5344CB8AC3E}">
        <p14:creationId xmlns:p14="http://schemas.microsoft.com/office/powerpoint/2010/main" val="3167175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D3A8DE-9A5E-4286-9AB3-8BD60E688648}"/>
              </a:ext>
            </a:extLst>
          </p:cNvPr>
          <p:cNvSpPr/>
          <p:nvPr/>
        </p:nvSpPr>
        <p:spPr>
          <a:xfrm>
            <a:off x="4265917" y="2967335"/>
            <a:ext cx="3660169"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Thank You</a:t>
            </a:r>
          </a:p>
        </p:txBody>
      </p:sp>
    </p:spTree>
    <p:extLst>
      <p:ext uri="{BB962C8B-B14F-4D97-AF65-F5344CB8AC3E}">
        <p14:creationId xmlns:p14="http://schemas.microsoft.com/office/powerpoint/2010/main" val="410826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A508CD5-C49A-FED1-7968-3129224967DE}"/>
              </a:ext>
            </a:extLst>
          </p:cNvPr>
          <p:cNvSpPr>
            <a:spLocks noGrp="1"/>
          </p:cNvSpPr>
          <p:nvPr>
            <p:ph type="title"/>
          </p:nvPr>
        </p:nvSpPr>
        <p:spPr>
          <a:xfrm>
            <a:off x="1595439" y="274639"/>
            <a:ext cx="8929687" cy="511175"/>
          </a:xfrm>
        </p:spPr>
        <p:txBody>
          <a:bodyPr rtlCol="0">
            <a:normAutofit fontScale="90000"/>
          </a:bodyPr>
          <a:lstStyle/>
          <a:p>
            <a:pPr eaLnBrk="1" fontAlgn="auto" hangingPunct="1">
              <a:spcAft>
                <a:spcPts val="0"/>
              </a:spcAft>
              <a:defRPr/>
            </a:pPr>
            <a:r>
              <a:rPr lang="en-IN" sz="4000" b="1" dirty="0"/>
              <a:t>Women and Panchayati Raj</a:t>
            </a:r>
          </a:p>
        </p:txBody>
      </p:sp>
      <p:sp>
        <p:nvSpPr>
          <p:cNvPr id="5" name="TextBox 4">
            <a:extLst>
              <a:ext uri="{FF2B5EF4-FFF2-40B4-BE49-F238E27FC236}">
                <a16:creationId xmlns:a16="http://schemas.microsoft.com/office/drawing/2014/main" id="{0581C524-A042-22BB-DCB8-73A7873AAADF}"/>
              </a:ext>
            </a:extLst>
          </p:cNvPr>
          <p:cNvSpPr txBox="1"/>
          <p:nvPr/>
        </p:nvSpPr>
        <p:spPr>
          <a:xfrm>
            <a:off x="2238376" y="1214439"/>
            <a:ext cx="7929563" cy="369887"/>
          </a:xfrm>
          <a:prstGeom prst="rect">
            <a:avLst/>
          </a:prstGeom>
          <a:gradFill>
            <a:gsLst>
              <a:gs pos="0">
                <a:srgbClr val="FFEFD1"/>
              </a:gs>
              <a:gs pos="64999">
                <a:srgbClr val="F0EBD5"/>
              </a:gs>
              <a:gs pos="100000">
                <a:srgbClr val="D1C39F"/>
              </a:gs>
            </a:gsLst>
            <a:lin ang="5400000" scaled="0"/>
          </a:gradFill>
          <a:ln w="22225">
            <a:solidFill>
              <a:schemeClr val="accent6">
                <a:lumMod val="50000"/>
              </a:schemeClr>
            </a:solidFill>
          </a:ln>
        </p:spPr>
        <p:txBody>
          <a:bodyPr>
            <a:spAutoFit/>
          </a:bodyPr>
          <a:lstStyle/>
          <a:p>
            <a:pPr>
              <a:defRPr/>
            </a:pPr>
            <a:r>
              <a:rPr lang="en-IN" b="1" dirty="0">
                <a:latin typeface="Arial" charset="0"/>
                <a:cs typeface="Arial" charset="0"/>
              </a:rPr>
              <a:t>Women constitute almost 50% of the population </a:t>
            </a:r>
            <a:endParaRPr lang="en-US" b="1" dirty="0">
              <a:latin typeface="Arial" charset="0"/>
              <a:cs typeface="Arial" charset="0"/>
            </a:endParaRPr>
          </a:p>
        </p:txBody>
      </p:sp>
      <p:sp>
        <p:nvSpPr>
          <p:cNvPr id="6" name="TextBox 5">
            <a:extLst>
              <a:ext uri="{FF2B5EF4-FFF2-40B4-BE49-F238E27FC236}">
                <a16:creationId xmlns:a16="http://schemas.microsoft.com/office/drawing/2014/main" id="{F0FF6F44-E5DA-03DA-D84E-53448C9209A7}"/>
              </a:ext>
            </a:extLst>
          </p:cNvPr>
          <p:cNvSpPr txBox="1"/>
          <p:nvPr/>
        </p:nvSpPr>
        <p:spPr>
          <a:xfrm>
            <a:off x="2238376" y="1785938"/>
            <a:ext cx="7929563" cy="646112"/>
          </a:xfrm>
          <a:prstGeom prst="rect">
            <a:avLst/>
          </a:prstGeom>
          <a:gradFill>
            <a:gsLst>
              <a:gs pos="0">
                <a:srgbClr val="FFEFD1"/>
              </a:gs>
              <a:gs pos="64999">
                <a:srgbClr val="F0EBD5"/>
              </a:gs>
              <a:gs pos="100000">
                <a:srgbClr val="D1C39F"/>
              </a:gs>
            </a:gsLst>
            <a:lin ang="5400000" scaled="0"/>
          </a:gradFill>
          <a:ln w="22225">
            <a:solidFill>
              <a:schemeClr val="accent6">
                <a:lumMod val="50000"/>
              </a:schemeClr>
            </a:solidFill>
          </a:ln>
        </p:spPr>
        <p:txBody>
          <a:bodyPr>
            <a:spAutoFit/>
          </a:bodyPr>
          <a:lstStyle/>
          <a:p>
            <a:pPr>
              <a:defRPr/>
            </a:pPr>
            <a:r>
              <a:rPr lang="en-IN" b="1" dirty="0">
                <a:latin typeface="Arial" charset="0"/>
                <a:cs typeface="Arial" charset="0"/>
              </a:rPr>
              <a:t>Reservation of seats for women in PRIs – 73</a:t>
            </a:r>
            <a:r>
              <a:rPr lang="en-IN" b="1" baseline="30000" dirty="0">
                <a:latin typeface="Arial" charset="0"/>
                <a:cs typeface="Arial" charset="0"/>
              </a:rPr>
              <a:t>rd</a:t>
            </a:r>
            <a:r>
              <a:rPr lang="en-IN" b="1" dirty="0">
                <a:latin typeface="Arial" charset="0"/>
                <a:cs typeface="Arial" charset="0"/>
              </a:rPr>
              <a:t> Constitution Amendment Act, 1992.</a:t>
            </a:r>
            <a:endParaRPr lang="en-US" b="1" dirty="0">
              <a:latin typeface="Arial" charset="0"/>
              <a:cs typeface="Arial" charset="0"/>
            </a:endParaRPr>
          </a:p>
        </p:txBody>
      </p:sp>
      <p:sp>
        <p:nvSpPr>
          <p:cNvPr id="7" name="TextBox 6">
            <a:extLst>
              <a:ext uri="{FF2B5EF4-FFF2-40B4-BE49-F238E27FC236}">
                <a16:creationId xmlns:a16="http://schemas.microsoft.com/office/drawing/2014/main" id="{DF6AA440-71C9-0CF5-E4F3-D048E0A354B3}"/>
              </a:ext>
            </a:extLst>
          </p:cNvPr>
          <p:cNvSpPr txBox="1"/>
          <p:nvPr/>
        </p:nvSpPr>
        <p:spPr>
          <a:xfrm>
            <a:off x="2238376" y="2714626"/>
            <a:ext cx="7929563" cy="923925"/>
          </a:xfrm>
          <a:prstGeom prst="rect">
            <a:avLst/>
          </a:prstGeom>
          <a:gradFill>
            <a:gsLst>
              <a:gs pos="0">
                <a:srgbClr val="FFEFD1"/>
              </a:gs>
              <a:gs pos="64999">
                <a:srgbClr val="F0EBD5"/>
              </a:gs>
              <a:gs pos="100000">
                <a:srgbClr val="D1C39F"/>
              </a:gs>
            </a:gsLst>
            <a:lin ang="5400000" scaled="0"/>
          </a:gradFill>
          <a:ln w="22225">
            <a:solidFill>
              <a:schemeClr val="accent6">
                <a:lumMod val="50000"/>
              </a:schemeClr>
            </a:solidFill>
          </a:ln>
        </p:spPr>
        <p:txBody>
          <a:bodyPr>
            <a:spAutoFit/>
          </a:bodyPr>
          <a:lstStyle/>
          <a:p>
            <a:pPr algn="just">
              <a:defRPr/>
            </a:pPr>
            <a:r>
              <a:rPr lang="en-IN" b="1" dirty="0">
                <a:solidFill>
                  <a:srgbClr val="000000"/>
                </a:solidFill>
                <a:latin typeface="Arial" charset="0"/>
                <a:cs typeface="Arial" charset="0"/>
              </a:rPr>
              <a:t>There is the need to build the capacities of Elected Women Representatives (EWRs) in order to achieve their active participation in Panchayati Raj system.</a:t>
            </a:r>
          </a:p>
        </p:txBody>
      </p:sp>
      <p:sp>
        <p:nvSpPr>
          <p:cNvPr id="8" name="TextBox 7">
            <a:extLst>
              <a:ext uri="{FF2B5EF4-FFF2-40B4-BE49-F238E27FC236}">
                <a16:creationId xmlns:a16="http://schemas.microsoft.com/office/drawing/2014/main" id="{4D210CFD-35C0-5FD5-7535-57CFEFCD2CC3}"/>
              </a:ext>
            </a:extLst>
          </p:cNvPr>
          <p:cNvSpPr txBox="1"/>
          <p:nvPr/>
        </p:nvSpPr>
        <p:spPr>
          <a:xfrm>
            <a:off x="2238376" y="3857625"/>
            <a:ext cx="7929563" cy="1200150"/>
          </a:xfrm>
          <a:prstGeom prst="rect">
            <a:avLst/>
          </a:prstGeom>
          <a:gradFill>
            <a:gsLst>
              <a:gs pos="0">
                <a:srgbClr val="FFEFD1"/>
              </a:gs>
              <a:gs pos="64999">
                <a:srgbClr val="F0EBD5"/>
              </a:gs>
              <a:gs pos="100000">
                <a:srgbClr val="D1C39F"/>
              </a:gs>
            </a:gsLst>
            <a:lin ang="5400000" scaled="0"/>
          </a:gradFill>
          <a:ln w="22225">
            <a:solidFill>
              <a:schemeClr val="accent6">
                <a:lumMod val="50000"/>
              </a:schemeClr>
            </a:solidFill>
          </a:ln>
        </p:spPr>
        <p:txBody>
          <a:bodyPr>
            <a:spAutoFit/>
          </a:bodyPr>
          <a:lstStyle/>
          <a:p>
            <a:pPr algn="just">
              <a:defRPr/>
            </a:pPr>
            <a:r>
              <a:rPr lang="en-IN" b="1" dirty="0">
                <a:solidFill>
                  <a:srgbClr val="000000"/>
                </a:solidFill>
                <a:latin typeface="Arial" charset="0"/>
                <a:cs typeface="Arial" charset="0"/>
              </a:rPr>
              <a:t>It is essential that women have all of the necessary competencies and skills to strengthen interlinkages among the three tiers of Panchayati Raj i.e. Zila Parishad, Panchayat Samiti and Gram Panchayat and with other departments. </a:t>
            </a:r>
          </a:p>
        </p:txBody>
      </p:sp>
      <p:sp>
        <p:nvSpPr>
          <p:cNvPr id="9" name="TextBox 8">
            <a:extLst>
              <a:ext uri="{FF2B5EF4-FFF2-40B4-BE49-F238E27FC236}">
                <a16:creationId xmlns:a16="http://schemas.microsoft.com/office/drawing/2014/main" id="{33391BBF-97A7-56F5-9108-306836FC5FFB}"/>
              </a:ext>
            </a:extLst>
          </p:cNvPr>
          <p:cNvSpPr txBox="1"/>
          <p:nvPr/>
        </p:nvSpPr>
        <p:spPr>
          <a:xfrm>
            <a:off x="2238376" y="5291139"/>
            <a:ext cx="7929563" cy="923925"/>
          </a:xfrm>
          <a:prstGeom prst="rect">
            <a:avLst/>
          </a:prstGeom>
          <a:gradFill>
            <a:gsLst>
              <a:gs pos="0">
                <a:srgbClr val="FFEFD1"/>
              </a:gs>
              <a:gs pos="64999">
                <a:srgbClr val="F0EBD5"/>
              </a:gs>
              <a:gs pos="100000">
                <a:srgbClr val="D1C39F"/>
              </a:gs>
            </a:gsLst>
            <a:lin ang="5400000" scaled="0"/>
          </a:gradFill>
          <a:ln w="22225">
            <a:solidFill>
              <a:schemeClr val="accent6">
                <a:lumMod val="50000"/>
              </a:schemeClr>
            </a:solidFill>
          </a:ln>
        </p:spPr>
        <p:txBody>
          <a:bodyPr>
            <a:spAutoFit/>
          </a:bodyPr>
          <a:lstStyle/>
          <a:p>
            <a:pPr algn="just">
              <a:defRPr/>
            </a:pPr>
            <a:r>
              <a:rPr lang="en-IN" b="1" dirty="0">
                <a:latin typeface="Arial" charset="0"/>
                <a:cs typeface="Arial" charset="0"/>
              </a:rPr>
              <a:t>Gender sensitization, strengthening the women collectives and building networks are also some of the strategies for capacity building of EWRs.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41903B9-4385-37B8-0FA2-F930CE042C25}"/>
              </a:ext>
            </a:extLst>
          </p:cNvPr>
          <p:cNvSpPr>
            <a:spLocks noGrp="1"/>
          </p:cNvSpPr>
          <p:nvPr>
            <p:ph type="title"/>
          </p:nvPr>
        </p:nvSpPr>
        <p:spPr>
          <a:xfrm>
            <a:off x="1981200" y="274638"/>
            <a:ext cx="8229600" cy="582612"/>
          </a:xfrm>
        </p:spPr>
        <p:txBody>
          <a:bodyPr rtlCol="0">
            <a:normAutofit fontScale="90000"/>
          </a:bodyPr>
          <a:lstStyle/>
          <a:p>
            <a:pPr eaLnBrk="1" fontAlgn="auto" hangingPunct="1">
              <a:spcAft>
                <a:spcPts val="0"/>
              </a:spcAft>
              <a:defRPr/>
            </a:pPr>
            <a:br>
              <a:rPr lang="en-IN" b="1"/>
            </a:br>
            <a:r>
              <a:rPr lang="en-IN" sz="4000" b="1"/>
              <a:t>Empowering EWRs </a:t>
            </a:r>
            <a:br>
              <a:rPr lang="en-IN" sz="4000" b="1"/>
            </a:br>
            <a:endParaRPr lang="en-IN" sz="4000"/>
          </a:p>
        </p:txBody>
      </p:sp>
      <p:sp>
        <p:nvSpPr>
          <p:cNvPr id="4099" name="Content Placeholder 2">
            <a:extLst>
              <a:ext uri="{FF2B5EF4-FFF2-40B4-BE49-F238E27FC236}">
                <a16:creationId xmlns:a16="http://schemas.microsoft.com/office/drawing/2014/main" id="{0A693AA8-1EA9-EE65-F745-C99253C4B1B6}"/>
              </a:ext>
            </a:extLst>
          </p:cNvPr>
          <p:cNvSpPr>
            <a:spLocks noGrp="1"/>
          </p:cNvSpPr>
          <p:nvPr>
            <p:ph idx="1"/>
          </p:nvPr>
        </p:nvSpPr>
        <p:spPr>
          <a:xfrm>
            <a:off x="1992313" y="1268413"/>
            <a:ext cx="8229600" cy="4997450"/>
          </a:xfrm>
        </p:spPr>
        <p:txBody>
          <a:bodyPr/>
          <a:lstStyle/>
          <a:p>
            <a:pPr algn="just" eaLnBrk="1" hangingPunct="1">
              <a:buFont typeface="Wingdings" panose="05000000000000000000" pitchFamily="2" charset="2"/>
              <a:buChar char="q"/>
            </a:pPr>
            <a:r>
              <a:rPr lang="en-IN" altLang="en-US" sz="2400"/>
              <a:t>The term </a:t>
            </a:r>
            <a:r>
              <a:rPr lang="en-IN" altLang="en-US" sz="2400" b="1"/>
              <a:t>“empowerment”</a:t>
            </a:r>
            <a:r>
              <a:rPr lang="en-IN" altLang="en-US" sz="2400"/>
              <a:t> is derived from the word </a:t>
            </a:r>
            <a:r>
              <a:rPr lang="en-IN" altLang="en-US" sz="2400" b="1"/>
              <a:t>“power”</a:t>
            </a:r>
            <a:r>
              <a:rPr lang="en-IN" altLang="en-US" sz="2400"/>
              <a:t>.</a:t>
            </a:r>
          </a:p>
          <a:p>
            <a:pPr algn="just" eaLnBrk="1" hangingPunct="1">
              <a:buFont typeface="Wingdings" panose="05000000000000000000" pitchFamily="2" charset="2"/>
              <a:buChar char="q"/>
            </a:pPr>
            <a:r>
              <a:rPr lang="en-IN" altLang="en-US" sz="2400"/>
              <a:t>Empowerment refers to a range of activities from individual self-assertion to collective resistance, protest and mobilization that challenge basic power relations. </a:t>
            </a:r>
          </a:p>
          <a:p>
            <a:pPr algn="just" eaLnBrk="1" hangingPunct="1">
              <a:buFont typeface="Wingdings" panose="05000000000000000000" pitchFamily="2" charset="2"/>
              <a:buChar char="q"/>
            </a:pPr>
            <a:r>
              <a:rPr lang="en-IN" altLang="en-US" sz="2400"/>
              <a:t>For individuals and groups where class, caste, ethnicity and gender determine their access to resources and power, their empowerment begins when they not only recognize the systemic forces that oppress them, but act to change existing power relationships. </a:t>
            </a:r>
          </a:p>
          <a:p>
            <a:pPr algn="just" eaLnBrk="1" hangingPunct="1">
              <a:buFont typeface="Wingdings" panose="05000000000000000000" pitchFamily="2" charset="2"/>
              <a:buChar char="q"/>
            </a:pPr>
            <a:r>
              <a:rPr lang="en-IN" altLang="en-US" sz="2400"/>
              <a:t>Empowerment, therefore, is a process aimed at changing the nature and direction of systemic forces that marginalize women and other disadvantaged sectors in a given context.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3D4746-C5E1-E089-75B4-B0ECDE6A6D08}"/>
              </a:ext>
            </a:extLst>
          </p:cNvPr>
          <p:cNvSpPr>
            <a:spLocks noGrp="1"/>
          </p:cNvSpPr>
          <p:nvPr>
            <p:ph idx="1"/>
          </p:nvPr>
        </p:nvSpPr>
        <p:spPr>
          <a:xfrm>
            <a:off x="1981200" y="692150"/>
            <a:ext cx="8229600" cy="5545138"/>
          </a:xfrm>
        </p:spPr>
        <p:txBody>
          <a:bodyPr rtlCol="0">
            <a:normAutofit/>
          </a:bodyPr>
          <a:lstStyle/>
          <a:p>
            <a:pPr marL="0" indent="0" algn="just" eaLnBrk="1" fontAlgn="auto" hangingPunct="1">
              <a:spcAft>
                <a:spcPts val="0"/>
              </a:spcAft>
              <a:buNone/>
              <a:defRPr/>
            </a:pPr>
            <a:r>
              <a:rPr lang="en-IN" sz="2400" dirty="0"/>
              <a:t>To ensure that elected women representatives are able to emerge as effective political agents, it is important that they possess the essential skills and qualities such as: </a:t>
            </a:r>
          </a:p>
          <a:p>
            <a:pPr marL="449263" indent="-269875" eaLnBrk="1" fontAlgn="auto" hangingPunct="1">
              <a:spcAft>
                <a:spcPts val="0"/>
              </a:spcAft>
              <a:defRPr/>
            </a:pPr>
            <a:r>
              <a:rPr lang="en-IN" sz="2400" dirty="0"/>
              <a:t>being confident, </a:t>
            </a:r>
          </a:p>
          <a:p>
            <a:pPr marL="449263" indent="-269875" eaLnBrk="1" fontAlgn="auto" hangingPunct="1">
              <a:spcAft>
                <a:spcPts val="0"/>
              </a:spcAft>
              <a:defRPr/>
            </a:pPr>
            <a:r>
              <a:rPr lang="en-IN" sz="2400" dirty="0"/>
              <a:t>assertive, decisive, </a:t>
            </a:r>
          </a:p>
          <a:p>
            <a:pPr marL="449263" indent="-269875" eaLnBrk="1" fontAlgn="auto" hangingPunct="1">
              <a:spcAft>
                <a:spcPts val="0"/>
              </a:spcAft>
              <a:defRPr/>
            </a:pPr>
            <a:r>
              <a:rPr lang="en-IN" sz="2400" dirty="0"/>
              <a:t>controlling, </a:t>
            </a:r>
          </a:p>
          <a:p>
            <a:pPr marL="449263" indent="-269875" eaLnBrk="1" fontAlgn="auto" hangingPunct="1">
              <a:spcAft>
                <a:spcPts val="0"/>
              </a:spcAft>
              <a:defRPr/>
            </a:pPr>
            <a:r>
              <a:rPr lang="en-IN" sz="2400" dirty="0"/>
              <a:t>focused, </a:t>
            </a:r>
          </a:p>
          <a:p>
            <a:pPr marL="449263" indent="-269875" eaLnBrk="1" fontAlgn="auto" hangingPunct="1">
              <a:spcAft>
                <a:spcPts val="0"/>
              </a:spcAft>
              <a:defRPr/>
            </a:pPr>
            <a:r>
              <a:rPr lang="en-IN" sz="2400" dirty="0"/>
              <a:t>fearless, </a:t>
            </a:r>
          </a:p>
          <a:p>
            <a:pPr marL="449263" indent="-269875" eaLnBrk="1" fontAlgn="auto" hangingPunct="1">
              <a:spcAft>
                <a:spcPts val="0"/>
              </a:spcAft>
              <a:defRPr/>
            </a:pPr>
            <a:r>
              <a:rPr lang="en-IN" sz="2400" dirty="0"/>
              <a:t>ambitious etc. </a:t>
            </a:r>
          </a:p>
          <a:p>
            <a:pPr marL="0" indent="0" algn="just" eaLnBrk="1" fontAlgn="auto" hangingPunct="1">
              <a:spcAft>
                <a:spcPts val="0"/>
              </a:spcAft>
              <a:buNone/>
              <a:defRPr/>
            </a:pPr>
            <a:r>
              <a:rPr lang="en-IN" sz="2400" dirty="0"/>
              <a:t>Women themselves must identify their own leadership potential and what they have and can contribute to their communities as EWRs.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37022E4-0AC7-42C0-350D-6807E25D99BF}"/>
              </a:ext>
            </a:extLst>
          </p:cNvPr>
          <p:cNvSpPr>
            <a:spLocks noGrp="1"/>
          </p:cNvSpPr>
          <p:nvPr>
            <p:ph type="title"/>
          </p:nvPr>
        </p:nvSpPr>
        <p:spPr>
          <a:xfrm>
            <a:off x="1981200" y="214313"/>
            <a:ext cx="8229600" cy="571500"/>
          </a:xfrm>
        </p:spPr>
        <p:txBody>
          <a:bodyPr rtlCol="0">
            <a:normAutofit fontScale="90000"/>
          </a:bodyPr>
          <a:lstStyle/>
          <a:p>
            <a:pPr eaLnBrk="1" fontAlgn="auto" hangingPunct="1">
              <a:spcAft>
                <a:spcPts val="0"/>
              </a:spcAft>
              <a:defRPr/>
            </a:pPr>
            <a:r>
              <a:rPr lang="en-IN" b="1"/>
              <a:t>Power Relations</a:t>
            </a:r>
          </a:p>
        </p:txBody>
      </p:sp>
      <p:sp>
        <p:nvSpPr>
          <p:cNvPr id="6147" name="Content Placeholder 2">
            <a:extLst>
              <a:ext uri="{FF2B5EF4-FFF2-40B4-BE49-F238E27FC236}">
                <a16:creationId xmlns:a16="http://schemas.microsoft.com/office/drawing/2014/main" id="{405073BE-926E-D38F-EA38-D9746EE22FCF}"/>
              </a:ext>
            </a:extLst>
          </p:cNvPr>
          <p:cNvSpPr>
            <a:spLocks noGrp="1"/>
          </p:cNvSpPr>
          <p:nvPr>
            <p:ph idx="1"/>
          </p:nvPr>
        </p:nvSpPr>
        <p:spPr>
          <a:xfrm>
            <a:off x="1981200" y="1143000"/>
            <a:ext cx="8229600" cy="5429250"/>
          </a:xfrm>
        </p:spPr>
        <p:txBody>
          <a:bodyPr/>
          <a:lstStyle/>
          <a:p>
            <a:pPr eaLnBrk="1" hangingPunct="1">
              <a:buFont typeface="Arial" panose="020B0604020202020204" pitchFamily="34" charset="0"/>
              <a:buNone/>
            </a:pPr>
            <a:r>
              <a:rPr lang="en-IN" altLang="en-US" sz="2400" b="1">
                <a:solidFill>
                  <a:srgbClr val="00B050"/>
                </a:solidFill>
              </a:rPr>
              <a:t>Power Over </a:t>
            </a:r>
          </a:p>
          <a:p>
            <a:pPr algn="just" eaLnBrk="1" hangingPunct="1"/>
            <a:r>
              <a:rPr lang="en-US" altLang="en-US" sz="2400"/>
              <a:t>It has many negative associations for people, such as repression, force, coercion, discrimination, corruption, and abuse. </a:t>
            </a:r>
          </a:p>
          <a:p>
            <a:pPr algn="just" eaLnBrk="1" hangingPunct="1"/>
            <a:r>
              <a:rPr lang="en-US" altLang="en-US" sz="2400"/>
              <a:t>When people are denied access to important resources like land, healthcare, and jobs power over perpetuates inequality, injustice and poverty. </a:t>
            </a:r>
          </a:p>
          <a:p>
            <a:pPr eaLnBrk="1" hangingPunct="1">
              <a:buFont typeface="Arial" panose="020B0604020202020204" pitchFamily="34" charset="0"/>
              <a:buNone/>
            </a:pPr>
            <a:r>
              <a:rPr lang="en-IN" altLang="en-US" sz="2400" b="1">
                <a:solidFill>
                  <a:srgbClr val="00B050"/>
                </a:solidFill>
              </a:rPr>
              <a:t>Power With </a:t>
            </a:r>
          </a:p>
          <a:p>
            <a:pPr algn="just" eaLnBrk="1" hangingPunct="1"/>
            <a:r>
              <a:rPr lang="en-US" altLang="en-US" sz="2400"/>
              <a:t>Based on mutual support, solidarity and collaboration, power with multiplies individual talents and knowledge. </a:t>
            </a:r>
          </a:p>
          <a:p>
            <a:pPr algn="just" eaLnBrk="1" hangingPunct="1"/>
            <a:r>
              <a:rPr lang="en-US" altLang="en-US" sz="2400"/>
              <a:t>Power with can help build bridges across different interests to transform or reduce social conflict and promote equitable relations. </a:t>
            </a:r>
          </a:p>
          <a:p>
            <a:pPr eaLnBrk="1" hangingPunct="1"/>
            <a:endParaRPr lang="en-I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66377D6-D641-F734-AE7B-B62A0BDBED23}"/>
              </a:ext>
            </a:extLst>
          </p:cNvPr>
          <p:cNvSpPr>
            <a:spLocks noGrp="1"/>
          </p:cNvSpPr>
          <p:nvPr>
            <p:ph type="title"/>
          </p:nvPr>
        </p:nvSpPr>
        <p:spPr>
          <a:xfrm>
            <a:off x="1981200" y="274638"/>
            <a:ext cx="8229600" cy="654050"/>
          </a:xfrm>
        </p:spPr>
        <p:txBody>
          <a:bodyPr rtlCol="0">
            <a:normAutofit fontScale="90000"/>
          </a:bodyPr>
          <a:lstStyle/>
          <a:p>
            <a:pPr eaLnBrk="1" fontAlgn="auto" hangingPunct="1">
              <a:spcAft>
                <a:spcPts val="0"/>
              </a:spcAft>
              <a:defRPr/>
            </a:pPr>
            <a:r>
              <a:rPr lang="en-IN" b="1"/>
              <a:t>Power Relations	contd...</a:t>
            </a:r>
          </a:p>
        </p:txBody>
      </p:sp>
      <p:sp>
        <p:nvSpPr>
          <p:cNvPr id="7171" name="Content Placeholder 2">
            <a:extLst>
              <a:ext uri="{FF2B5EF4-FFF2-40B4-BE49-F238E27FC236}">
                <a16:creationId xmlns:a16="http://schemas.microsoft.com/office/drawing/2014/main" id="{083723FE-2216-415B-C5FA-E63CE12901AB}"/>
              </a:ext>
            </a:extLst>
          </p:cNvPr>
          <p:cNvSpPr>
            <a:spLocks noGrp="1"/>
          </p:cNvSpPr>
          <p:nvPr>
            <p:ph idx="1"/>
          </p:nvPr>
        </p:nvSpPr>
        <p:spPr>
          <a:xfrm>
            <a:off x="1981200" y="1143001"/>
            <a:ext cx="8229600" cy="4983163"/>
          </a:xfrm>
        </p:spPr>
        <p:txBody>
          <a:bodyPr/>
          <a:lstStyle/>
          <a:p>
            <a:pPr eaLnBrk="1" hangingPunct="1">
              <a:buFont typeface="Arial" panose="020B0604020202020204" pitchFamily="34" charset="0"/>
              <a:buNone/>
            </a:pPr>
            <a:r>
              <a:rPr lang="en-IN" altLang="en-US" sz="2400" b="1">
                <a:solidFill>
                  <a:srgbClr val="00B050"/>
                </a:solidFill>
              </a:rPr>
              <a:t>Power To </a:t>
            </a:r>
          </a:p>
          <a:p>
            <a:pPr eaLnBrk="1" hangingPunct="1"/>
            <a:r>
              <a:rPr lang="en-IN" altLang="en-US" sz="2400"/>
              <a:t>When based on mutual support, it opens up the possibilities of joint action, or power with. </a:t>
            </a:r>
          </a:p>
          <a:p>
            <a:pPr eaLnBrk="1" hangingPunct="1"/>
            <a:r>
              <a:rPr lang="en-IN" altLang="en-US" sz="2400"/>
              <a:t>It is based on the belief that each individual has the power to make a difference. </a:t>
            </a:r>
          </a:p>
          <a:p>
            <a:pPr eaLnBrk="1" hangingPunct="1"/>
            <a:endParaRPr lang="en-IN" altLang="en-US" sz="2400"/>
          </a:p>
          <a:p>
            <a:pPr eaLnBrk="1" hangingPunct="1">
              <a:buFont typeface="Arial" panose="020B0604020202020204" pitchFamily="34" charset="0"/>
              <a:buNone/>
            </a:pPr>
            <a:r>
              <a:rPr lang="en-IN" altLang="en-US" sz="2400" b="1">
                <a:solidFill>
                  <a:srgbClr val="00B050"/>
                </a:solidFill>
              </a:rPr>
              <a:t>Power Within </a:t>
            </a:r>
          </a:p>
          <a:p>
            <a:pPr eaLnBrk="1" hangingPunct="1"/>
            <a:r>
              <a:rPr lang="en-IN" altLang="en-US" sz="2400"/>
              <a:t>It includes an ability to recognize individual differences while respecting others. </a:t>
            </a:r>
          </a:p>
          <a:p>
            <a:pPr eaLnBrk="1" hangingPunct="1"/>
            <a:r>
              <a:rPr lang="en-IN" altLang="en-US" sz="2400"/>
              <a:t>Power within is the capacity to imagine and have hope; it affirms the common human search for dignity and fulfilment. </a:t>
            </a:r>
          </a:p>
          <a:p>
            <a:pPr eaLnBrk="1" hangingPunct="1"/>
            <a:endParaRPr lang="en-I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5DB46C0-9472-9EFE-36E5-981755FCE990}"/>
              </a:ext>
            </a:extLst>
          </p:cNvPr>
          <p:cNvSpPr>
            <a:spLocks noGrp="1"/>
          </p:cNvSpPr>
          <p:nvPr>
            <p:ph type="title"/>
          </p:nvPr>
        </p:nvSpPr>
        <p:spPr>
          <a:xfrm>
            <a:off x="1981200" y="0"/>
            <a:ext cx="8229600" cy="571500"/>
          </a:xfrm>
        </p:spPr>
        <p:txBody>
          <a:bodyPr rtlCol="0">
            <a:normAutofit fontScale="90000"/>
          </a:bodyPr>
          <a:lstStyle/>
          <a:p>
            <a:pPr eaLnBrk="1" fontAlgn="auto" hangingPunct="1">
              <a:spcAft>
                <a:spcPts val="0"/>
              </a:spcAft>
              <a:defRPr/>
            </a:pPr>
            <a:r>
              <a:rPr lang="en-IN" sz="3200" b="1"/>
              <a:t>Women’s Empowerment Framework</a:t>
            </a:r>
          </a:p>
        </p:txBody>
      </p:sp>
      <p:graphicFrame>
        <p:nvGraphicFramePr>
          <p:cNvPr id="5" name="Content Placeholder 4">
            <a:extLst>
              <a:ext uri="{FF2B5EF4-FFF2-40B4-BE49-F238E27FC236}">
                <a16:creationId xmlns:a16="http://schemas.microsoft.com/office/drawing/2014/main" id="{E6C660FA-8616-27BA-0D9A-446EA09761CA}"/>
              </a:ext>
            </a:extLst>
          </p:cNvPr>
          <p:cNvGraphicFramePr>
            <a:graphicFrameLocks noGrp="1"/>
          </p:cNvGraphicFramePr>
          <p:nvPr>
            <p:ph idx="1"/>
          </p:nvPr>
        </p:nvGraphicFramePr>
        <p:xfrm>
          <a:off x="1981200" y="71435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TextBox 3">
            <a:extLst>
              <a:ext uri="{FF2B5EF4-FFF2-40B4-BE49-F238E27FC236}">
                <a16:creationId xmlns:a16="http://schemas.microsoft.com/office/drawing/2014/main" id="{256BF167-16EA-82A3-D2BE-41061B648716}"/>
              </a:ext>
            </a:extLst>
          </p:cNvPr>
          <p:cNvSpPr txBox="1">
            <a:spLocks noChangeArrowheads="1"/>
          </p:cNvSpPr>
          <p:nvPr/>
        </p:nvSpPr>
        <p:spPr bwMode="auto">
          <a:xfrm>
            <a:off x="1738314" y="5357813"/>
            <a:ext cx="8715375" cy="1477962"/>
          </a:xfrm>
          <a:prstGeom prst="rect">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1938" indent="-2619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b="1"/>
              <a:t>It identifies and addresses the overlapping problems of poverty and gender inequality.</a:t>
            </a:r>
          </a:p>
          <a:p>
            <a:pPr algn="just" eaLnBrk="1" hangingPunct="1"/>
            <a:r>
              <a:rPr lang="en-IN" altLang="en-US" b="1"/>
              <a:t>Empowerment is a dynamic process and is also demonstrated by the quality of people’s participation in the decisions and processes affecting their lives.</a:t>
            </a:r>
            <a:endParaRPr lang="en-US" alt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CCC4336-A203-E538-94FE-0D5A3666C69E}"/>
              </a:ext>
            </a:extLst>
          </p:cNvPr>
          <p:cNvGraphicFramePr>
            <a:graphicFrameLocks noGrp="1"/>
          </p:cNvGraphicFramePr>
          <p:nvPr>
            <p:ph idx="1"/>
          </p:nvPr>
        </p:nvGraphicFramePr>
        <p:xfrm>
          <a:off x="1981200" y="1124745"/>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697B885-9846-5BBE-2D79-92196CEBA110}"/>
              </a:ext>
            </a:extLst>
          </p:cNvPr>
          <p:cNvSpPr>
            <a:spLocks noGrp="1"/>
          </p:cNvSpPr>
          <p:nvPr>
            <p:ph type="title"/>
          </p:nvPr>
        </p:nvSpPr>
        <p:spPr>
          <a:xfrm>
            <a:off x="1981200" y="274638"/>
            <a:ext cx="8229600" cy="654050"/>
          </a:xfrm>
        </p:spPr>
        <p:txBody>
          <a:bodyPr rtlCol="0">
            <a:normAutofit fontScale="90000"/>
          </a:bodyPr>
          <a:lstStyle/>
          <a:p>
            <a:pPr eaLnBrk="1" fontAlgn="auto" hangingPunct="1">
              <a:spcAft>
                <a:spcPts val="0"/>
              </a:spcAft>
              <a:defRPr/>
            </a:pPr>
            <a:r>
              <a:rPr lang="en-IN" b="1"/>
              <a:t>Levels of Participation</a:t>
            </a:r>
          </a:p>
        </p:txBody>
      </p:sp>
      <p:graphicFrame>
        <p:nvGraphicFramePr>
          <p:cNvPr id="4" name="Content Placeholder 3">
            <a:extLst>
              <a:ext uri="{FF2B5EF4-FFF2-40B4-BE49-F238E27FC236}">
                <a16:creationId xmlns:a16="http://schemas.microsoft.com/office/drawing/2014/main" id="{D3FF34C3-4F89-6A0A-5B11-8E8DFA8062D9}"/>
              </a:ext>
            </a:extLst>
          </p:cNvPr>
          <p:cNvGraphicFramePr>
            <a:graphicFrameLocks noGrp="1"/>
          </p:cNvGraphicFramePr>
          <p:nvPr>
            <p:ph idx="1"/>
          </p:nvPr>
        </p:nvGraphicFramePr>
        <p:xfrm>
          <a:off x="1981200" y="1142984"/>
          <a:ext cx="840108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585</TotalTime>
  <Words>1343</Words>
  <Application>Microsoft Office PowerPoint</Application>
  <PresentationFormat>Widescreen</PresentationFormat>
  <Paragraphs>127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Role of women in reinforcement of Panchayati Raj System</vt:lpstr>
      <vt:lpstr>Women and Panchayati Raj</vt:lpstr>
      <vt:lpstr> Empowering EWRs  </vt:lpstr>
      <vt:lpstr>PowerPoint Presentation</vt:lpstr>
      <vt:lpstr>Power Relations</vt:lpstr>
      <vt:lpstr>Power Relations contd...</vt:lpstr>
      <vt:lpstr>Women’s Empowerment Framework</vt:lpstr>
      <vt:lpstr>PowerPoint Presentation</vt:lpstr>
      <vt:lpstr>Levels of Participation</vt:lpstr>
      <vt:lpstr>PowerPoint Presentation</vt:lpstr>
      <vt:lpstr>Achievements of Women in PRIs </vt:lpstr>
      <vt:lpstr>PowerPoint Presentation</vt:lpstr>
      <vt:lpstr>Challenges before EWRs:</vt:lpstr>
      <vt:lpstr>Fortification of panchayati raj system</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Empowerment and Panchayati Raj System</dc:title>
  <dc:creator>Administrator</dc:creator>
  <cp:lastModifiedBy>abvsls_mayuri@outlook.com</cp:lastModifiedBy>
  <cp:revision>157</cp:revision>
  <dcterms:created xsi:type="dcterms:W3CDTF">2018-01-09T06:35:04Z</dcterms:created>
  <dcterms:modified xsi:type="dcterms:W3CDTF">2022-05-20T09:39:32Z</dcterms:modified>
</cp:coreProperties>
</file>