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8" r:id="rId4"/>
    <p:sldId id="259" r:id="rId5"/>
    <p:sldId id="260" r:id="rId6"/>
    <p:sldId id="261" r:id="rId7"/>
    <p:sldId id="262"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D8B72-D3A9-DD3E-2CF7-31D7BDE6F5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CE639D55-A128-4134-CE37-EA8C2ABA20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069A9863-81C8-474E-684E-0558E400C79A}"/>
              </a:ext>
            </a:extLst>
          </p:cNvPr>
          <p:cNvSpPr>
            <a:spLocks noGrp="1"/>
          </p:cNvSpPr>
          <p:nvPr>
            <p:ph type="dt" sz="half" idx="10"/>
          </p:nvPr>
        </p:nvSpPr>
        <p:spPr/>
        <p:txBody>
          <a:bodyPr/>
          <a:lstStyle/>
          <a:p>
            <a:fld id="{F869ABDC-B3B8-4D10-87BE-93C12DB6160E}" type="datetimeFigureOut">
              <a:rPr lang="en-IN" smtClean="0"/>
              <a:t>04-06-2022</a:t>
            </a:fld>
            <a:endParaRPr lang="en-IN"/>
          </a:p>
        </p:txBody>
      </p:sp>
      <p:sp>
        <p:nvSpPr>
          <p:cNvPr id="5" name="Footer Placeholder 4">
            <a:extLst>
              <a:ext uri="{FF2B5EF4-FFF2-40B4-BE49-F238E27FC236}">
                <a16:creationId xmlns:a16="http://schemas.microsoft.com/office/drawing/2014/main" id="{B872B351-5604-5843-8F29-8074EF77FE2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7C528C7-8C87-3D3A-24C8-DA708A845B21}"/>
              </a:ext>
            </a:extLst>
          </p:cNvPr>
          <p:cNvSpPr>
            <a:spLocks noGrp="1"/>
          </p:cNvSpPr>
          <p:nvPr>
            <p:ph type="sldNum" sz="quarter" idx="12"/>
          </p:nvPr>
        </p:nvSpPr>
        <p:spPr/>
        <p:txBody>
          <a:bodyPr/>
          <a:lstStyle/>
          <a:p>
            <a:fld id="{161DBA65-139F-4547-996D-0B3B76F54E63}" type="slidenum">
              <a:rPr lang="en-IN" smtClean="0"/>
              <a:t>‹#›</a:t>
            </a:fld>
            <a:endParaRPr lang="en-IN"/>
          </a:p>
        </p:txBody>
      </p:sp>
    </p:spTree>
    <p:extLst>
      <p:ext uri="{BB962C8B-B14F-4D97-AF65-F5344CB8AC3E}">
        <p14:creationId xmlns:p14="http://schemas.microsoft.com/office/powerpoint/2010/main" val="1837463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74E31-E46F-4C19-2946-46347FEEF16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F14241E-0F06-FADE-D138-3B36E9A879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A2A31BA-4561-4799-B12B-75A6EA106C6A}"/>
              </a:ext>
            </a:extLst>
          </p:cNvPr>
          <p:cNvSpPr>
            <a:spLocks noGrp="1"/>
          </p:cNvSpPr>
          <p:nvPr>
            <p:ph type="dt" sz="half" idx="10"/>
          </p:nvPr>
        </p:nvSpPr>
        <p:spPr/>
        <p:txBody>
          <a:bodyPr/>
          <a:lstStyle/>
          <a:p>
            <a:fld id="{F869ABDC-B3B8-4D10-87BE-93C12DB6160E}" type="datetimeFigureOut">
              <a:rPr lang="en-IN" smtClean="0"/>
              <a:t>04-06-2022</a:t>
            </a:fld>
            <a:endParaRPr lang="en-IN"/>
          </a:p>
        </p:txBody>
      </p:sp>
      <p:sp>
        <p:nvSpPr>
          <p:cNvPr id="5" name="Footer Placeholder 4">
            <a:extLst>
              <a:ext uri="{FF2B5EF4-FFF2-40B4-BE49-F238E27FC236}">
                <a16:creationId xmlns:a16="http://schemas.microsoft.com/office/drawing/2014/main" id="{0607E126-3CE5-2363-F1F5-751BCDE780C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372D07A-4E96-65A2-327D-42B5DB75C4AC}"/>
              </a:ext>
            </a:extLst>
          </p:cNvPr>
          <p:cNvSpPr>
            <a:spLocks noGrp="1"/>
          </p:cNvSpPr>
          <p:nvPr>
            <p:ph type="sldNum" sz="quarter" idx="12"/>
          </p:nvPr>
        </p:nvSpPr>
        <p:spPr/>
        <p:txBody>
          <a:bodyPr/>
          <a:lstStyle/>
          <a:p>
            <a:fld id="{161DBA65-139F-4547-996D-0B3B76F54E63}" type="slidenum">
              <a:rPr lang="en-IN" smtClean="0"/>
              <a:t>‹#›</a:t>
            </a:fld>
            <a:endParaRPr lang="en-IN"/>
          </a:p>
        </p:txBody>
      </p:sp>
    </p:spTree>
    <p:extLst>
      <p:ext uri="{BB962C8B-B14F-4D97-AF65-F5344CB8AC3E}">
        <p14:creationId xmlns:p14="http://schemas.microsoft.com/office/powerpoint/2010/main" val="2797243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306113-FEC0-73F8-0A61-A896E68B2B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CE05BFF-E2CE-3011-E359-0D09CE62B6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0E171AB-01D7-70A3-A37A-099885DF4E81}"/>
              </a:ext>
            </a:extLst>
          </p:cNvPr>
          <p:cNvSpPr>
            <a:spLocks noGrp="1"/>
          </p:cNvSpPr>
          <p:nvPr>
            <p:ph type="dt" sz="half" idx="10"/>
          </p:nvPr>
        </p:nvSpPr>
        <p:spPr/>
        <p:txBody>
          <a:bodyPr/>
          <a:lstStyle/>
          <a:p>
            <a:fld id="{F869ABDC-B3B8-4D10-87BE-93C12DB6160E}" type="datetimeFigureOut">
              <a:rPr lang="en-IN" smtClean="0"/>
              <a:t>04-06-2022</a:t>
            </a:fld>
            <a:endParaRPr lang="en-IN"/>
          </a:p>
        </p:txBody>
      </p:sp>
      <p:sp>
        <p:nvSpPr>
          <p:cNvPr id="5" name="Footer Placeholder 4">
            <a:extLst>
              <a:ext uri="{FF2B5EF4-FFF2-40B4-BE49-F238E27FC236}">
                <a16:creationId xmlns:a16="http://schemas.microsoft.com/office/drawing/2014/main" id="{1C78D88B-8E92-0E35-D9D4-ECE6363DAF3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FD19DF9-0D41-920B-9CB5-96A29D6E9183}"/>
              </a:ext>
            </a:extLst>
          </p:cNvPr>
          <p:cNvSpPr>
            <a:spLocks noGrp="1"/>
          </p:cNvSpPr>
          <p:nvPr>
            <p:ph type="sldNum" sz="quarter" idx="12"/>
          </p:nvPr>
        </p:nvSpPr>
        <p:spPr/>
        <p:txBody>
          <a:bodyPr/>
          <a:lstStyle/>
          <a:p>
            <a:fld id="{161DBA65-139F-4547-996D-0B3B76F54E63}" type="slidenum">
              <a:rPr lang="en-IN" smtClean="0"/>
              <a:t>‹#›</a:t>
            </a:fld>
            <a:endParaRPr lang="en-IN"/>
          </a:p>
        </p:txBody>
      </p:sp>
    </p:spTree>
    <p:extLst>
      <p:ext uri="{BB962C8B-B14F-4D97-AF65-F5344CB8AC3E}">
        <p14:creationId xmlns:p14="http://schemas.microsoft.com/office/powerpoint/2010/main" val="3337948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4705B-F249-972E-904E-7CF8434A181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3889308-A4BF-B060-6B48-E381CAC570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58FC1AE-F327-1531-F5F1-14EB7241D23B}"/>
              </a:ext>
            </a:extLst>
          </p:cNvPr>
          <p:cNvSpPr>
            <a:spLocks noGrp="1"/>
          </p:cNvSpPr>
          <p:nvPr>
            <p:ph type="dt" sz="half" idx="10"/>
          </p:nvPr>
        </p:nvSpPr>
        <p:spPr/>
        <p:txBody>
          <a:bodyPr/>
          <a:lstStyle/>
          <a:p>
            <a:fld id="{F869ABDC-B3B8-4D10-87BE-93C12DB6160E}" type="datetimeFigureOut">
              <a:rPr lang="en-IN" smtClean="0"/>
              <a:t>04-06-2022</a:t>
            </a:fld>
            <a:endParaRPr lang="en-IN"/>
          </a:p>
        </p:txBody>
      </p:sp>
      <p:sp>
        <p:nvSpPr>
          <p:cNvPr id="5" name="Footer Placeholder 4">
            <a:extLst>
              <a:ext uri="{FF2B5EF4-FFF2-40B4-BE49-F238E27FC236}">
                <a16:creationId xmlns:a16="http://schemas.microsoft.com/office/drawing/2014/main" id="{C77E72DA-EE00-57BF-15EC-F189E6AAD09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DD8D802-DB7F-0F53-D521-AA0DE291A272}"/>
              </a:ext>
            </a:extLst>
          </p:cNvPr>
          <p:cNvSpPr>
            <a:spLocks noGrp="1"/>
          </p:cNvSpPr>
          <p:nvPr>
            <p:ph type="sldNum" sz="quarter" idx="12"/>
          </p:nvPr>
        </p:nvSpPr>
        <p:spPr/>
        <p:txBody>
          <a:bodyPr/>
          <a:lstStyle/>
          <a:p>
            <a:fld id="{161DBA65-139F-4547-996D-0B3B76F54E63}" type="slidenum">
              <a:rPr lang="en-IN" smtClean="0"/>
              <a:t>‹#›</a:t>
            </a:fld>
            <a:endParaRPr lang="en-IN"/>
          </a:p>
        </p:txBody>
      </p:sp>
    </p:spTree>
    <p:extLst>
      <p:ext uri="{BB962C8B-B14F-4D97-AF65-F5344CB8AC3E}">
        <p14:creationId xmlns:p14="http://schemas.microsoft.com/office/powerpoint/2010/main" val="4259751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8EC03-7BA6-0040-791C-2953F62B0B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DE87CF1-EC5C-7306-CFB8-51980ABC25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F10591-0E91-0672-4011-B39775D03FE0}"/>
              </a:ext>
            </a:extLst>
          </p:cNvPr>
          <p:cNvSpPr>
            <a:spLocks noGrp="1"/>
          </p:cNvSpPr>
          <p:nvPr>
            <p:ph type="dt" sz="half" idx="10"/>
          </p:nvPr>
        </p:nvSpPr>
        <p:spPr/>
        <p:txBody>
          <a:bodyPr/>
          <a:lstStyle/>
          <a:p>
            <a:fld id="{F869ABDC-B3B8-4D10-87BE-93C12DB6160E}" type="datetimeFigureOut">
              <a:rPr lang="en-IN" smtClean="0"/>
              <a:t>04-06-2022</a:t>
            </a:fld>
            <a:endParaRPr lang="en-IN"/>
          </a:p>
        </p:txBody>
      </p:sp>
      <p:sp>
        <p:nvSpPr>
          <p:cNvPr id="5" name="Footer Placeholder 4">
            <a:extLst>
              <a:ext uri="{FF2B5EF4-FFF2-40B4-BE49-F238E27FC236}">
                <a16:creationId xmlns:a16="http://schemas.microsoft.com/office/drawing/2014/main" id="{0469C8FE-F1A5-07EC-2944-57D84DC9D1C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8220F9D-F31B-E2E2-00E2-CF546388ECFC}"/>
              </a:ext>
            </a:extLst>
          </p:cNvPr>
          <p:cNvSpPr>
            <a:spLocks noGrp="1"/>
          </p:cNvSpPr>
          <p:nvPr>
            <p:ph type="sldNum" sz="quarter" idx="12"/>
          </p:nvPr>
        </p:nvSpPr>
        <p:spPr/>
        <p:txBody>
          <a:bodyPr/>
          <a:lstStyle/>
          <a:p>
            <a:fld id="{161DBA65-139F-4547-996D-0B3B76F54E63}" type="slidenum">
              <a:rPr lang="en-IN" smtClean="0"/>
              <a:t>‹#›</a:t>
            </a:fld>
            <a:endParaRPr lang="en-IN"/>
          </a:p>
        </p:txBody>
      </p:sp>
    </p:spTree>
    <p:extLst>
      <p:ext uri="{BB962C8B-B14F-4D97-AF65-F5344CB8AC3E}">
        <p14:creationId xmlns:p14="http://schemas.microsoft.com/office/powerpoint/2010/main" val="1310388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288C3-EF35-2119-5BEA-32D5F0F28ED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0EF401A-259B-DDA8-6C7F-EF770EC576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DCF1F69-BCCA-4D70-3CC5-DC87900E93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C271E3E-918E-0C04-4725-94AB89D47E27}"/>
              </a:ext>
            </a:extLst>
          </p:cNvPr>
          <p:cNvSpPr>
            <a:spLocks noGrp="1"/>
          </p:cNvSpPr>
          <p:nvPr>
            <p:ph type="dt" sz="half" idx="10"/>
          </p:nvPr>
        </p:nvSpPr>
        <p:spPr/>
        <p:txBody>
          <a:bodyPr/>
          <a:lstStyle/>
          <a:p>
            <a:fld id="{F869ABDC-B3B8-4D10-87BE-93C12DB6160E}" type="datetimeFigureOut">
              <a:rPr lang="en-IN" smtClean="0"/>
              <a:t>04-06-2022</a:t>
            </a:fld>
            <a:endParaRPr lang="en-IN"/>
          </a:p>
        </p:txBody>
      </p:sp>
      <p:sp>
        <p:nvSpPr>
          <p:cNvPr id="6" name="Footer Placeholder 5">
            <a:extLst>
              <a:ext uri="{FF2B5EF4-FFF2-40B4-BE49-F238E27FC236}">
                <a16:creationId xmlns:a16="http://schemas.microsoft.com/office/drawing/2014/main" id="{80E92904-82EE-C33D-3C18-11019BD36D5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7852FC0-DCC4-5B71-FF31-027CCF0A5C06}"/>
              </a:ext>
            </a:extLst>
          </p:cNvPr>
          <p:cNvSpPr>
            <a:spLocks noGrp="1"/>
          </p:cNvSpPr>
          <p:nvPr>
            <p:ph type="sldNum" sz="quarter" idx="12"/>
          </p:nvPr>
        </p:nvSpPr>
        <p:spPr/>
        <p:txBody>
          <a:bodyPr/>
          <a:lstStyle/>
          <a:p>
            <a:fld id="{161DBA65-139F-4547-996D-0B3B76F54E63}" type="slidenum">
              <a:rPr lang="en-IN" smtClean="0"/>
              <a:t>‹#›</a:t>
            </a:fld>
            <a:endParaRPr lang="en-IN"/>
          </a:p>
        </p:txBody>
      </p:sp>
    </p:spTree>
    <p:extLst>
      <p:ext uri="{BB962C8B-B14F-4D97-AF65-F5344CB8AC3E}">
        <p14:creationId xmlns:p14="http://schemas.microsoft.com/office/powerpoint/2010/main" val="1964776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C1227-1C35-8E38-0982-641B485BEE5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E818F15-A185-618A-393E-6EA1A9F1B2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3FFC06-7E36-ADFE-99C0-9052A78BCA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234D2E4-2F68-CF75-E724-E57A66E524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9882EA-4330-48C0-1E90-9244D9730B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3A64EB9-50E8-F926-04B4-3087D7DD8212}"/>
              </a:ext>
            </a:extLst>
          </p:cNvPr>
          <p:cNvSpPr>
            <a:spLocks noGrp="1"/>
          </p:cNvSpPr>
          <p:nvPr>
            <p:ph type="dt" sz="half" idx="10"/>
          </p:nvPr>
        </p:nvSpPr>
        <p:spPr/>
        <p:txBody>
          <a:bodyPr/>
          <a:lstStyle/>
          <a:p>
            <a:fld id="{F869ABDC-B3B8-4D10-87BE-93C12DB6160E}" type="datetimeFigureOut">
              <a:rPr lang="en-IN" smtClean="0"/>
              <a:t>04-06-2022</a:t>
            </a:fld>
            <a:endParaRPr lang="en-IN"/>
          </a:p>
        </p:txBody>
      </p:sp>
      <p:sp>
        <p:nvSpPr>
          <p:cNvPr id="8" name="Footer Placeholder 7">
            <a:extLst>
              <a:ext uri="{FF2B5EF4-FFF2-40B4-BE49-F238E27FC236}">
                <a16:creationId xmlns:a16="http://schemas.microsoft.com/office/drawing/2014/main" id="{C93D604F-4D1D-45AD-9CE1-50AA1C54E4A4}"/>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AF26C59-9C2A-971B-0551-CC2CEFA1A0F1}"/>
              </a:ext>
            </a:extLst>
          </p:cNvPr>
          <p:cNvSpPr>
            <a:spLocks noGrp="1"/>
          </p:cNvSpPr>
          <p:nvPr>
            <p:ph type="sldNum" sz="quarter" idx="12"/>
          </p:nvPr>
        </p:nvSpPr>
        <p:spPr/>
        <p:txBody>
          <a:bodyPr/>
          <a:lstStyle/>
          <a:p>
            <a:fld id="{161DBA65-139F-4547-996D-0B3B76F54E63}" type="slidenum">
              <a:rPr lang="en-IN" smtClean="0"/>
              <a:t>‹#›</a:t>
            </a:fld>
            <a:endParaRPr lang="en-IN"/>
          </a:p>
        </p:txBody>
      </p:sp>
    </p:spTree>
    <p:extLst>
      <p:ext uri="{BB962C8B-B14F-4D97-AF65-F5344CB8AC3E}">
        <p14:creationId xmlns:p14="http://schemas.microsoft.com/office/powerpoint/2010/main" val="3330220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E66E1-61B7-57E6-6782-4B45BD301F3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C8C63C4E-E72E-85C8-972F-8AA0DCAE19F8}"/>
              </a:ext>
            </a:extLst>
          </p:cNvPr>
          <p:cNvSpPr>
            <a:spLocks noGrp="1"/>
          </p:cNvSpPr>
          <p:nvPr>
            <p:ph type="dt" sz="half" idx="10"/>
          </p:nvPr>
        </p:nvSpPr>
        <p:spPr/>
        <p:txBody>
          <a:bodyPr/>
          <a:lstStyle/>
          <a:p>
            <a:fld id="{F869ABDC-B3B8-4D10-87BE-93C12DB6160E}" type="datetimeFigureOut">
              <a:rPr lang="en-IN" smtClean="0"/>
              <a:t>04-06-2022</a:t>
            </a:fld>
            <a:endParaRPr lang="en-IN"/>
          </a:p>
        </p:txBody>
      </p:sp>
      <p:sp>
        <p:nvSpPr>
          <p:cNvPr id="4" name="Footer Placeholder 3">
            <a:extLst>
              <a:ext uri="{FF2B5EF4-FFF2-40B4-BE49-F238E27FC236}">
                <a16:creationId xmlns:a16="http://schemas.microsoft.com/office/drawing/2014/main" id="{C01B782E-5424-5DAB-F3A1-85FCEA6C680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3A52159-625A-7DC5-F537-371A47096E78}"/>
              </a:ext>
            </a:extLst>
          </p:cNvPr>
          <p:cNvSpPr>
            <a:spLocks noGrp="1"/>
          </p:cNvSpPr>
          <p:nvPr>
            <p:ph type="sldNum" sz="quarter" idx="12"/>
          </p:nvPr>
        </p:nvSpPr>
        <p:spPr/>
        <p:txBody>
          <a:bodyPr/>
          <a:lstStyle/>
          <a:p>
            <a:fld id="{161DBA65-139F-4547-996D-0B3B76F54E63}" type="slidenum">
              <a:rPr lang="en-IN" smtClean="0"/>
              <a:t>‹#›</a:t>
            </a:fld>
            <a:endParaRPr lang="en-IN"/>
          </a:p>
        </p:txBody>
      </p:sp>
    </p:spTree>
    <p:extLst>
      <p:ext uri="{BB962C8B-B14F-4D97-AF65-F5344CB8AC3E}">
        <p14:creationId xmlns:p14="http://schemas.microsoft.com/office/powerpoint/2010/main" val="164111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26B894-441C-2B57-A260-44540FC72EBE}"/>
              </a:ext>
            </a:extLst>
          </p:cNvPr>
          <p:cNvSpPr>
            <a:spLocks noGrp="1"/>
          </p:cNvSpPr>
          <p:nvPr>
            <p:ph type="dt" sz="half" idx="10"/>
          </p:nvPr>
        </p:nvSpPr>
        <p:spPr/>
        <p:txBody>
          <a:bodyPr/>
          <a:lstStyle/>
          <a:p>
            <a:fld id="{F869ABDC-B3B8-4D10-87BE-93C12DB6160E}" type="datetimeFigureOut">
              <a:rPr lang="en-IN" smtClean="0"/>
              <a:t>04-06-2022</a:t>
            </a:fld>
            <a:endParaRPr lang="en-IN"/>
          </a:p>
        </p:txBody>
      </p:sp>
      <p:sp>
        <p:nvSpPr>
          <p:cNvPr id="3" name="Footer Placeholder 2">
            <a:extLst>
              <a:ext uri="{FF2B5EF4-FFF2-40B4-BE49-F238E27FC236}">
                <a16:creationId xmlns:a16="http://schemas.microsoft.com/office/drawing/2014/main" id="{56858C90-9135-D052-2FC9-1A618D456EB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1C72230-9248-E9B7-CB1E-B30C77990861}"/>
              </a:ext>
            </a:extLst>
          </p:cNvPr>
          <p:cNvSpPr>
            <a:spLocks noGrp="1"/>
          </p:cNvSpPr>
          <p:nvPr>
            <p:ph type="sldNum" sz="quarter" idx="12"/>
          </p:nvPr>
        </p:nvSpPr>
        <p:spPr/>
        <p:txBody>
          <a:bodyPr/>
          <a:lstStyle/>
          <a:p>
            <a:fld id="{161DBA65-139F-4547-996D-0B3B76F54E63}" type="slidenum">
              <a:rPr lang="en-IN" smtClean="0"/>
              <a:t>‹#›</a:t>
            </a:fld>
            <a:endParaRPr lang="en-IN"/>
          </a:p>
        </p:txBody>
      </p:sp>
    </p:spTree>
    <p:extLst>
      <p:ext uri="{BB962C8B-B14F-4D97-AF65-F5344CB8AC3E}">
        <p14:creationId xmlns:p14="http://schemas.microsoft.com/office/powerpoint/2010/main" val="1532212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99B0B-C9D1-1BE9-4636-F42AACFD37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AE017EE-CC14-BFD4-740A-A056FAE119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8B04FF14-9C87-3327-7C02-6DA5E6CC21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561766-1E92-DE6F-6468-42411E3BCF1A}"/>
              </a:ext>
            </a:extLst>
          </p:cNvPr>
          <p:cNvSpPr>
            <a:spLocks noGrp="1"/>
          </p:cNvSpPr>
          <p:nvPr>
            <p:ph type="dt" sz="half" idx="10"/>
          </p:nvPr>
        </p:nvSpPr>
        <p:spPr/>
        <p:txBody>
          <a:bodyPr/>
          <a:lstStyle/>
          <a:p>
            <a:fld id="{F869ABDC-B3B8-4D10-87BE-93C12DB6160E}" type="datetimeFigureOut">
              <a:rPr lang="en-IN" smtClean="0"/>
              <a:t>04-06-2022</a:t>
            </a:fld>
            <a:endParaRPr lang="en-IN"/>
          </a:p>
        </p:txBody>
      </p:sp>
      <p:sp>
        <p:nvSpPr>
          <p:cNvPr id="6" name="Footer Placeholder 5">
            <a:extLst>
              <a:ext uri="{FF2B5EF4-FFF2-40B4-BE49-F238E27FC236}">
                <a16:creationId xmlns:a16="http://schemas.microsoft.com/office/drawing/2014/main" id="{9822CEE5-C6DA-E1D2-3F0E-093B4F08F77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4E5C912-5443-8CF3-D183-C159761BBA49}"/>
              </a:ext>
            </a:extLst>
          </p:cNvPr>
          <p:cNvSpPr>
            <a:spLocks noGrp="1"/>
          </p:cNvSpPr>
          <p:nvPr>
            <p:ph type="sldNum" sz="quarter" idx="12"/>
          </p:nvPr>
        </p:nvSpPr>
        <p:spPr/>
        <p:txBody>
          <a:bodyPr/>
          <a:lstStyle/>
          <a:p>
            <a:fld id="{161DBA65-139F-4547-996D-0B3B76F54E63}" type="slidenum">
              <a:rPr lang="en-IN" smtClean="0"/>
              <a:t>‹#›</a:t>
            </a:fld>
            <a:endParaRPr lang="en-IN"/>
          </a:p>
        </p:txBody>
      </p:sp>
    </p:spTree>
    <p:extLst>
      <p:ext uri="{BB962C8B-B14F-4D97-AF65-F5344CB8AC3E}">
        <p14:creationId xmlns:p14="http://schemas.microsoft.com/office/powerpoint/2010/main" val="627165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D5B5F-6D11-33C8-3695-346FDEB0CF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0E92F84-EF2D-6D49-3BCC-BE2CF5F9D1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103EF28-9059-BF6A-887D-5B87E395CB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567206-6830-064E-E187-A7627C4F12FF}"/>
              </a:ext>
            </a:extLst>
          </p:cNvPr>
          <p:cNvSpPr>
            <a:spLocks noGrp="1"/>
          </p:cNvSpPr>
          <p:nvPr>
            <p:ph type="dt" sz="half" idx="10"/>
          </p:nvPr>
        </p:nvSpPr>
        <p:spPr/>
        <p:txBody>
          <a:bodyPr/>
          <a:lstStyle/>
          <a:p>
            <a:fld id="{F869ABDC-B3B8-4D10-87BE-93C12DB6160E}" type="datetimeFigureOut">
              <a:rPr lang="en-IN" smtClean="0"/>
              <a:t>04-06-2022</a:t>
            </a:fld>
            <a:endParaRPr lang="en-IN"/>
          </a:p>
        </p:txBody>
      </p:sp>
      <p:sp>
        <p:nvSpPr>
          <p:cNvPr id="6" name="Footer Placeholder 5">
            <a:extLst>
              <a:ext uri="{FF2B5EF4-FFF2-40B4-BE49-F238E27FC236}">
                <a16:creationId xmlns:a16="http://schemas.microsoft.com/office/drawing/2014/main" id="{0CB9C5CF-9A9A-1411-FC61-E672E0AD353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EC33725-54E8-4E3D-8FE0-4B92513754EF}"/>
              </a:ext>
            </a:extLst>
          </p:cNvPr>
          <p:cNvSpPr>
            <a:spLocks noGrp="1"/>
          </p:cNvSpPr>
          <p:nvPr>
            <p:ph type="sldNum" sz="quarter" idx="12"/>
          </p:nvPr>
        </p:nvSpPr>
        <p:spPr/>
        <p:txBody>
          <a:bodyPr/>
          <a:lstStyle/>
          <a:p>
            <a:fld id="{161DBA65-139F-4547-996D-0B3B76F54E63}" type="slidenum">
              <a:rPr lang="en-IN" smtClean="0"/>
              <a:t>‹#›</a:t>
            </a:fld>
            <a:endParaRPr lang="en-IN"/>
          </a:p>
        </p:txBody>
      </p:sp>
    </p:spTree>
    <p:extLst>
      <p:ext uri="{BB962C8B-B14F-4D97-AF65-F5344CB8AC3E}">
        <p14:creationId xmlns:p14="http://schemas.microsoft.com/office/powerpoint/2010/main" val="3164281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D9B557-099C-D681-888D-45F2351B74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AC051B0-3CAA-A23C-80C3-61F22BC3CA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A438D5F-6F03-C6B2-BE7F-F9458C01B4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69ABDC-B3B8-4D10-87BE-93C12DB6160E}" type="datetimeFigureOut">
              <a:rPr lang="en-IN" smtClean="0"/>
              <a:t>04-06-2022</a:t>
            </a:fld>
            <a:endParaRPr lang="en-IN"/>
          </a:p>
        </p:txBody>
      </p:sp>
      <p:sp>
        <p:nvSpPr>
          <p:cNvPr id="5" name="Footer Placeholder 4">
            <a:extLst>
              <a:ext uri="{FF2B5EF4-FFF2-40B4-BE49-F238E27FC236}">
                <a16:creationId xmlns:a16="http://schemas.microsoft.com/office/drawing/2014/main" id="{6C7D8BB1-A57E-DEB7-AF56-6E5B85C94A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B000B90-6B89-5796-E95E-2CD9B2E498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DBA65-139F-4547-996D-0B3B76F54E63}" type="slidenum">
              <a:rPr lang="en-IN" smtClean="0"/>
              <a:t>‹#›</a:t>
            </a:fld>
            <a:endParaRPr lang="en-IN"/>
          </a:p>
        </p:txBody>
      </p:sp>
    </p:spTree>
    <p:extLst>
      <p:ext uri="{BB962C8B-B14F-4D97-AF65-F5344CB8AC3E}">
        <p14:creationId xmlns:p14="http://schemas.microsoft.com/office/powerpoint/2010/main" val="3558996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B3A89-CCC5-E263-98A7-BE9DDFEC8EDA}"/>
              </a:ext>
            </a:extLst>
          </p:cNvPr>
          <p:cNvSpPr>
            <a:spLocks noGrp="1"/>
          </p:cNvSpPr>
          <p:nvPr>
            <p:ph type="ctrTitle"/>
          </p:nvPr>
        </p:nvSpPr>
        <p:spPr>
          <a:xfrm>
            <a:off x="1524000" y="1943100"/>
            <a:ext cx="9144000" cy="2387600"/>
          </a:xfrm>
        </p:spPr>
        <p:txBody>
          <a:bodyPr/>
          <a:lstStyle/>
          <a:p>
            <a:r>
              <a:rPr lang="en-IN" dirty="0">
                <a:latin typeface="Algerian" panose="04020705040A02060702" pitchFamily="82" charset="0"/>
              </a:rPr>
              <a:t>Wool fat</a:t>
            </a:r>
          </a:p>
        </p:txBody>
      </p:sp>
      <p:sp>
        <p:nvSpPr>
          <p:cNvPr id="3" name="Subtitle 2">
            <a:extLst>
              <a:ext uri="{FF2B5EF4-FFF2-40B4-BE49-F238E27FC236}">
                <a16:creationId xmlns:a16="http://schemas.microsoft.com/office/drawing/2014/main" id="{F8287B20-0010-FFDC-A971-654656ED80C2}"/>
              </a:ext>
            </a:extLst>
          </p:cNvPr>
          <p:cNvSpPr>
            <a:spLocks noGrp="1"/>
          </p:cNvSpPr>
          <p:nvPr>
            <p:ph type="subTitle" idx="1"/>
          </p:nvPr>
        </p:nvSpPr>
        <p:spPr>
          <a:xfrm>
            <a:off x="1524000" y="4545013"/>
            <a:ext cx="9144000" cy="1655762"/>
          </a:xfrm>
        </p:spPr>
        <p:txBody>
          <a:bodyPr/>
          <a:lstStyle/>
          <a:p>
            <a:r>
              <a:rPr lang="en-IN" dirty="0" err="1"/>
              <a:t>Dr.</a:t>
            </a:r>
            <a:r>
              <a:rPr lang="en-IN" dirty="0"/>
              <a:t> Anju Singh</a:t>
            </a:r>
          </a:p>
          <a:p>
            <a:r>
              <a:rPr lang="en-IN" dirty="0"/>
              <a:t>Assistant Professor</a:t>
            </a:r>
          </a:p>
          <a:p>
            <a:r>
              <a:rPr lang="en-IN" dirty="0"/>
              <a:t>SPS, CSJMU, Kanpur</a:t>
            </a:r>
          </a:p>
        </p:txBody>
      </p:sp>
      <p:pic>
        <p:nvPicPr>
          <p:cNvPr id="1028" name="Picture 4" descr="Lanolin USP Wool fat - Your online store">
            <a:extLst>
              <a:ext uri="{FF2B5EF4-FFF2-40B4-BE49-F238E27FC236}">
                <a16:creationId xmlns:a16="http://schemas.microsoft.com/office/drawing/2014/main" id="{EC782009-DCAC-58A5-E043-5141F7C15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7681" y="883845"/>
            <a:ext cx="3576638" cy="2320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6600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BD3A6-D668-8CE3-2135-032DE0E6170D}"/>
              </a:ext>
            </a:extLst>
          </p:cNvPr>
          <p:cNvSpPr>
            <a:spLocks noGrp="1"/>
          </p:cNvSpPr>
          <p:nvPr>
            <p:ph type="title"/>
          </p:nvPr>
        </p:nvSpPr>
        <p:spPr/>
        <p:txBody>
          <a:bodyPr/>
          <a:lstStyle/>
          <a:p>
            <a:pPr algn="ctr"/>
            <a:r>
              <a:rPr lang="en-IN" dirty="0">
                <a:latin typeface="Algerian" panose="04020705040A02060702" pitchFamily="82" charset="0"/>
              </a:rPr>
              <a:t>description</a:t>
            </a:r>
          </a:p>
        </p:txBody>
      </p:sp>
      <p:sp>
        <p:nvSpPr>
          <p:cNvPr id="3" name="Content Placeholder 2">
            <a:extLst>
              <a:ext uri="{FF2B5EF4-FFF2-40B4-BE49-F238E27FC236}">
                <a16:creationId xmlns:a16="http://schemas.microsoft.com/office/drawing/2014/main" id="{7E5128C2-8160-B2CC-3D56-2BE13477CD83}"/>
              </a:ext>
            </a:extLst>
          </p:cNvPr>
          <p:cNvSpPr>
            <a:spLocks noGrp="1"/>
          </p:cNvSpPr>
          <p:nvPr>
            <p:ph idx="1"/>
          </p:nvPr>
        </p:nvSpPr>
        <p:spPr>
          <a:xfrm>
            <a:off x="290511" y="1557338"/>
            <a:ext cx="11468101" cy="4810125"/>
          </a:xfrm>
        </p:spPr>
        <p:txBody>
          <a:bodyPr>
            <a:normAutofit/>
          </a:bodyPr>
          <a:lstStyle/>
          <a:p>
            <a:r>
              <a:rPr lang="en-US" dirty="0"/>
              <a:t>Raw wool contains considerable quantities of 'wool grease' or crude lanolin, the potassium salts of fatty acids and earthy matter. </a:t>
            </a:r>
          </a:p>
          <a:p>
            <a:r>
              <a:rPr lang="en-US" dirty="0"/>
              <a:t>Wool fat is a pale yellow, tenacious substance with a faint but characteristic </a:t>
            </a:r>
            <a:r>
              <a:rPr lang="en-US" dirty="0" err="1"/>
              <a:t>odour</a:t>
            </a:r>
            <a:r>
              <a:rPr lang="en-US" dirty="0"/>
              <a:t>. </a:t>
            </a:r>
          </a:p>
          <a:p>
            <a:r>
              <a:rPr lang="en-US" dirty="0"/>
              <a:t>It is insoluble in water and a high proportion of water may be incorporated with it by melting (</a:t>
            </a:r>
            <a:r>
              <a:rPr lang="en-US" dirty="0" err="1"/>
              <a:t>m.p.</a:t>
            </a:r>
            <a:r>
              <a:rPr lang="en-US" dirty="0"/>
              <a:t> 36-42°C) and stirring. </a:t>
            </a:r>
          </a:p>
          <a:p>
            <a:r>
              <a:rPr lang="en-US" dirty="0"/>
              <a:t>Soluble in ether and chloroform.</a:t>
            </a:r>
            <a:endParaRPr lang="en-IN" dirty="0"/>
          </a:p>
        </p:txBody>
      </p:sp>
    </p:spTree>
    <p:extLst>
      <p:ext uri="{BB962C8B-B14F-4D97-AF65-F5344CB8AC3E}">
        <p14:creationId xmlns:p14="http://schemas.microsoft.com/office/powerpoint/2010/main" val="2006049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19E2AE9-A3DC-DF4B-803E-C3A5067A83C7}"/>
              </a:ext>
            </a:extLst>
          </p:cNvPr>
          <p:cNvSpPr/>
          <p:nvPr/>
        </p:nvSpPr>
        <p:spPr>
          <a:xfrm>
            <a:off x="1471613" y="471488"/>
            <a:ext cx="9129712" cy="7572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4400" dirty="0">
                <a:latin typeface="Algerian" panose="04020705040A02060702" pitchFamily="82" charset="0"/>
              </a:rPr>
              <a:t>Source of Wool fat</a:t>
            </a:r>
          </a:p>
        </p:txBody>
      </p:sp>
      <p:pic>
        <p:nvPicPr>
          <p:cNvPr id="3" name="Picture 2" descr="Lanolin / Wool fat purchasing: Manufacturer &amp; Supplier B2B | Gustav Heess">
            <a:extLst>
              <a:ext uri="{FF2B5EF4-FFF2-40B4-BE49-F238E27FC236}">
                <a16:creationId xmlns:a16="http://schemas.microsoft.com/office/drawing/2014/main" id="{9A9AE74B-3DFA-F08A-83F1-B1E3504DCE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0"/>
            <a:ext cx="6103856" cy="4572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High Purity Lanolin Anhydrous Cas 8006-54-0 Wool Fat Lanolin Oil Soluble -  Buy Lanolin Oil Soluble,Wool Fat,Lanolin Anhydrous Product on Alibaba.com">
            <a:extLst>
              <a:ext uri="{FF2B5EF4-FFF2-40B4-BE49-F238E27FC236}">
                <a16:creationId xmlns:a16="http://schemas.microsoft.com/office/drawing/2014/main" id="{599182B0-7D19-8F75-16C9-CB8E7100FC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72350" y="2647955"/>
            <a:ext cx="4210045" cy="421004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B189368-EAF1-6DB5-AAE1-279AFF1DE0C7}"/>
              </a:ext>
            </a:extLst>
          </p:cNvPr>
          <p:cNvSpPr txBox="1"/>
          <p:nvPr/>
        </p:nvSpPr>
        <p:spPr>
          <a:xfrm>
            <a:off x="1443038" y="1528763"/>
            <a:ext cx="9129712" cy="830997"/>
          </a:xfrm>
          <a:prstGeom prst="rect">
            <a:avLst/>
          </a:prstGeom>
          <a:noFill/>
        </p:spPr>
        <p:txBody>
          <a:bodyPr wrap="square" rtlCol="0">
            <a:spAutoFit/>
          </a:bodyPr>
          <a:lstStyle/>
          <a:p>
            <a:r>
              <a:rPr lang="en-US" sz="2400" dirty="0"/>
              <a:t>Wool fat (anhydrous lanolin) is a purified fat-like substance prepared from the wool of the sheep, </a:t>
            </a:r>
            <a:r>
              <a:rPr lang="en-US" sz="2400" i="1" dirty="0"/>
              <a:t>Ovis </a:t>
            </a:r>
            <a:r>
              <a:rPr lang="en-US" sz="2400" i="1" dirty="0" err="1"/>
              <a:t>aries</a:t>
            </a:r>
            <a:r>
              <a:rPr lang="en-US" sz="2400" i="1" dirty="0"/>
              <a:t> </a:t>
            </a:r>
            <a:r>
              <a:rPr lang="en-US" sz="2400" dirty="0"/>
              <a:t>(Bovidae).</a:t>
            </a:r>
            <a:endParaRPr lang="en-IN" sz="2400" dirty="0"/>
          </a:p>
        </p:txBody>
      </p:sp>
    </p:spTree>
    <p:extLst>
      <p:ext uri="{BB962C8B-B14F-4D97-AF65-F5344CB8AC3E}">
        <p14:creationId xmlns:p14="http://schemas.microsoft.com/office/powerpoint/2010/main" val="474396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1C42-395E-073D-27AC-D9236ACE92A2}"/>
              </a:ext>
            </a:extLst>
          </p:cNvPr>
          <p:cNvSpPr>
            <a:spLocks noGrp="1"/>
          </p:cNvSpPr>
          <p:nvPr>
            <p:ph type="title"/>
          </p:nvPr>
        </p:nvSpPr>
        <p:spPr/>
        <p:txBody>
          <a:bodyPr/>
          <a:lstStyle/>
          <a:p>
            <a:pPr algn="ctr"/>
            <a:r>
              <a:rPr lang="en-IN" dirty="0">
                <a:latin typeface="Algerian" panose="04020705040A02060702" pitchFamily="82" charset="0"/>
              </a:rPr>
              <a:t>Chemical constituent</a:t>
            </a:r>
          </a:p>
        </p:txBody>
      </p:sp>
      <p:sp>
        <p:nvSpPr>
          <p:cNvPr id="3" name="Content Placeholder 2">
            <a:extLst>
              <a:ext uri="{FF2B5EF4-FFF2-40B4-BE49-F238E27FC236}">
                <a16:creationId xmlns:a16="http://schemas.microsoft.com/office/drawing/2014/main" id="{5E4B3261-9C49-64A4-AAAC-CE55A11C8E48}"/>
              </a:ext>
            </a:extLst>
          </p:cNvPr>
          <p:cNvSpPr>
            <a:spLocks noGrp="1"/>
          </p:cNvSpPr>
          <p:nvPr>
            <p:ph idx="1"/>
          </p:nvPr>
        </p:nvSpPr>
        <p:spPr/>
        <p:txBody>
          <a:bodyPr/>
          <a:lstStyle/>
          <a:p>
            <a:r>
              <a:rPr lang="en-US" dirty="0"/>
              <a:t>The chief constituents of wool fat are cholesterol and iso-cholesterol, unsaturated monohydric alcohols of the formula C27H45OH, both free and combined with </a:t>
            </a:r>
            <a:r>
              <a:rPr lang="en-US" dirty="0" err="1"/>
              <a:t>lanoceric</a:t>
            </a:r>
            <a:r>
              <a:rPr lang="en-US" dirty="0"/>
              <a:t>, </a:t>
            </a:r>
            <a:r>
              <a:rPr lang="en-US" dirty="0" err="1"/>
              <a:t>lanopalmitic</a:t>
            </a:r>
            <a:r>
              <a:rPr lang="en-US" dirty="0"/>
              <a:t>, </a:t>
            </a:r>
            <a:r>
              <a:rPr lang="en-US" dirty="0" err="1"/>
              <a:t>carnaubic</a:t>
            </a:r>
            <a:r>
              <a:rPr lang="en-US" dirty="0"/>
              <a:t> and other fatty acids. Wool fat also contains aliphatic alcohols such as </a:t>
            </a:r>
            <a:r>
              <a:rPr lang="en-US" dirty="0" err="1"/>
              <a:t>cetyl</a:t>
            </a:r>
            <a:r>
              <a:rPr lang="en-US" dirty="0"/>
              <a:t>, </a:t>
            </a:r>
            <a:r>
              <a:rPr lang="en-US" dirty="0" err="1"/>
              <a:t>ceryl</a:t>
            </a:r>
            <a:r>
              <a:rPr lang="en-US" dirty="0"/>
              <a:t> and </a:t>
            </a:r>
            <a:r>
              <a:rPr lang="en-US" dirty="0" err="1"/>
              <a:t>carnaubyl</a:t>
            </a:r>
            <a:r>
              <a:rPr lang="en-US" dirty="0"/>
              <a:t> alcohols. </a:t>
            </a:r>
          </a:p>
          <a:p>
            <a:r>
              <a:rPr lang="en-US" dirty="0"/>
              <a:t>Butylated hydroxytoluene, up to 200 </a:t>
            </a:r>
            <a:r>
              <a:rPr lang="en-US" dirty="0" err="1"/>
              <a:t>p.p.m.</a:t>
            </a:r>
            <a:r>
              <a:rPr lang="en-US" dirty="0"/>
              <a:t>, may be added as an antioxidant. Wool alcohols are prepared by the saponification of crude lanolin and the separation of the alcohol fraction. The product consists of steroid and triterpene alcohols, including cholesterol (not less than 30%) and </a:t>
            </a:r>
            <a:r>
              <a:rPr lang="en-US" dirty="0" err="1"/>
              <a:t>isocholesterol</a:t>
            </a:r>
            <a:r>
              <a:rPr lang="en-US" dirty="0"/>
              <a:t>.</a:t>
            </a:r>
            <a:endParaRPr lang="en-IN" dirty="0"/>
          </a:p>
        </p:txBody>
      </p:sp>
    </p:spTree>
    <p:extLst>
      <p:ext uri="{BB962C8B-B14F-4D97-AF65-F5344CB8AC3E}">
        <p14:creationId xmlns:p14="http://schemas.microsoft.com/office/powerpoint/2010/main" val="303502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3A9C7-D691-AB6A-AC02-3C65D8AAE686}"/>
              </a:ext>
            </a:extLst>
          </p:cNvPr>
          <p:cNvSpPr>
            <a:spLocks noGrp="1"/>
          </p:cNvSpPr>
          <p:nvPr>
            <p:ph type="title"/>
          </p:nvPr>
        </p:nvSpPr>
        <p:spPr/>
        <p:txBody>
          <a:bodyPr/>
          <a:lstStyle/>
          <a:p>
            <a:pPr algn="ctr"/>
            <a:r>
              <a:rPr lang="en-IN" dirty="0">
                <a:latin typeface="Algerian" panose="04020705040A02060702" pitchFamily="82" charset="0"/>
              </a:rPr>
              <a:t>Preparation</a:t>
            </a:r>
          </a:p>
        </p:txBody>
      </p:sp>
      <p:sp>
        <p:nvSpPr>
          <p:cNvPr id="3" name="Content Placeholder 2">
            <a:extLst>
              <a:ext uri="{FF2B5EF4-FFF2-40B4-BE49-F238E27FC236}">
                <a16:creationId xmlns:a16="http://schemas.microsoft.com/office/drawing/2014/main" id="{B0564D3B-7530-0FFE-297B-F47DBCA14031}"/>
              </a:ext>
            </a:extLst>
          </p:cNvPr>
          <p:cNvSpPr>
            <a:spLocks noGrp="1"/>
          </p:cNvSpPr>
          <p:nvPr>
            <p:ph idx="1"/>
          </p:nvPr>
        </p:nvSpPr>
        <p:spPr>
          <a:xfrm>
            <a:off x="838200" y="1828799"/>
            <a:ext cx="10515600" cy="4348163"/>
          </a:xfrm>
        </p:spPr>
        <p:txBody>
          <a:bodyPr/>
          <a:lstStyle/>
          <a:p>
            <a:r>
              <a:rPr lang="en-US" dirty="0"/>
              <a:t>Raw lanolin is separated by 'cracking' with </a:t>
            </a:r>
            <a:r>
              <a:rPr lang="en-US" dirty="0" err="1"/>
              <a:t>sulphuric</a:t>
            </a:r>
            <a:r>
              <a:rPr lang="en-US" dirty="0"/>
              <a:t> acid from the washings of the scouring process and purified to fit it for medicinal use. </a:t>
            </a:r>
          </a:p>
          <a:p>
            <a:r>
              <a:rPr lang="en-US" dirty="0"/>
              <a:t>Purification may be done by centrifuging with water and by bleaching.</a:t>
            </a:r>
          </a:p>
        </p:txBody>
      </p:sp>
      <p:pic>
        <p:nvPicPr>
          <p:cNvPr id="3074" name="Picture 2" descr="Lanolin - Wikipedia">
            <a:extLst>
              <a:ext uri="{FF2B5EF4-FFF2-40B4-BE49-F238E27FC236}">
                <a16:creationId xmlns:a16="http://schemas.microsoft.com/office/drawing/2014/main" id="{18C02CAD-9D2B-FA30-BC60-04A6658B58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3831" y="3567978"/>
            <a:ext cx="4224337" cy="3164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0431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F362A-CC78-2B82-0464-5246375C1B6D}"/>
              </a:ext>
            </a:extLst>
          </p:cNvPr>
          <p:cNvSpPr>
            <a:spLocks noGrp="1"/>
          </p:cNvSpPr>
          <p:nvPr>
            <p:ph type="title"/>
          </p:nvPr>
        </p:nvSpPr>
        <p:spPr/>
        <p:txBody>
          <a:bodyPr/>
          <a:lstStyle/>
          <a:p>
            <a:pPr algn="ctr"/>
            <a:r>
              <a:rPr lang="en-IN" dirty="0">
                <a:latin typeface="Algerian" panose="04020705040A02060702" pitchFamily="82" charset="0"/>
              </a:rPr>
              <a:t>Evaluation</a:t>
            </a:r>
          </a:p>
        </p:txBody>
      </p:sp>
      <p:sp>
        <p:nvSpPr>
          <p:cNvPr id="3" name="Content Placeholder 2">
            <a:extLst>
              <a:ext uri="{FF2B5EF4-FFF2-40B4-BE49-F238E27FC236}">
                <a16:creationId xmlns:a16="http://schemas.microsoft.com/office/drawing/2014/main" id="{FA423110-60D2-68F7-5A3C-7882E82C2933}"/>
              </a:ext>
            </a:extLst>
          </p:cNvPr>
          <p:cNvSpPr>
            <a:spLocks noGrp="1"/>
          </p:cNvSpPr>
          <p:nvPr>
            <p:ph idx="1"/>
          </p:nvPr>
        </p:nvSpPr>
        <p:spPr/>
        <p:txBody>
          <a:bodyPr/>
          <a:lstStyle/>
          <a:p>
            <a:r>
              <a:rPr lang="en-US" dirty="0"/>
              <a:t>To test for cholesterol dissolve 0.5 g in 5 ml of chloroform, add 1 ml acetic anhydride and two drops of </a:t>
            </a:r>
            <a:r>
              <a:rPr lang="en-US" dirty="0" err="1"/>
              <a:t>sulphuric</a:t>
            </a:r>
            <a:r>
              <a:rPr lang="en-US" dirty="0"/>
              <a:t> acid; a deep-green </a:t>
            </a:r>
            <a:r>
              <a:rPr lang="en-US" dirty="0" err="1"/>
              <a:t>colour</a:t>
            </a:r>
            <a:r>
              <a:rPr lang="en-US" dirty="0"/>
              <a:t> is produced,</a:t>
            </a:r>
            <a:endParaRPr lang="en-IN" dirty="0"/>
          </a:p>
        </p:txBody>
      </p:sp>
      <p:pic>
        <p:nvPicPr>
          <p:cNvPr id="4098" name="Picture 2" descr="WOOL FAT - PARMACOGNOSY">
            <a:extLst>
              <a:ext uri="{FF2B5EF4-FFF2-40B4-BE49-F238E27FC236}">
                <a16:creationId xmlns:a16="http://schemas.microsoft.com/office/drawing/2014/main" id="{61FC3595-1BEB-137E-A0A0-114935B6CD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1306" y="3001169"/>
            <a:ext cx="6529387" cy="36686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3463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A4E14-19D5-85E2-A858-61C57B0901B7}"/>
              </a:ext>
            </a:extLst>
          </p:cNvPr>
          <p:cNvSpPr>
            <a:spLocks noGrp="1"/>
          </p:cNvSpPr>
          <p:nvPr>
            <p:ph type="title"/>
          </p:nvPr>
        </p:nvSpPr>
        <p:spPr/>
        <p:txBody>
          <a:bodyPr/>
          <a:lstStyle/>
          <a:p>
            <a:pPr algn="ctr"/>
            <a:r>
              <a:rPr lang="en-IN" dirty="0">
                <a:latin typeface="Algerian" panose="04020705040A02060702" pitchFamily="82" charset="0"/>
              </a:rPr>
              <a:t>Storage</a:t>
            </a:r>
          </a:p>
        </p:txBody>
      </p:sp>
      <p:sp>
        <p:nvSpPr>
          <p:cNvPr id="3" name="Content Placeholder 2">
            <a:extLst>
              <a:ext uri="{FF2B5EF4-FFF2-40B4-BE49-F238E27FC236}">
                <a16:creationId xmlns:a16="http://schemas.microsoft.com/office/drawing/2014/main" id="{F54D987A-A83B-3BED-2AFF-898900379C75}"/>
              </a:ext>
            </a:extLst>
          </p:cNvPr>
          <p:cNvSpPr>
            <a:spLocks noGrp="1"/>
          </p:cNvSpPr>
          <p:nvPr>
            <p:ph idx="1"/>
          </p:nvPr>
        </p:nvSpPr>
        <p:spPr/>
        <p:txBody>
          <a:bodyPr/>
          <a:lstStyle/>
          <a:p>
            <a:r>
              <a:rPr lang="en-US" dirty="0"/>
              <a:t>It is stored in closed containers away from light and in cool place.</a:t>
            </a:r>
          </a:p>
          <a:p>
            <a:endParaRPr lang="en-US" dirty="0"/>
          </a:p>
          <a:p>
            <a:endParaRPr lang="en-US" dirty="0"/>
          </a:p>
          <a:p>
            <a:endParaRPr lang="en-US" dirty="0"/>
          </a:p>
          <a:p>
            <a:r>
              <a:rPr lang="en-US" dirty="0"/>
              <a:t>Wool fat is used as an emollient base for creams and ointments.</a:t>
            </a:r>
          </a:p>
        </p:txBody>
      </p:sp>
      <p:sp>
        <p:nvSpPr>
          <p:cNvPr id="4" name="Title 1">
            <a:extLst>
              <a:ext uri="{FF2B5EF4-FFF2-40B4-BE49-F238E27FC236}">
                <a16:creationId xmlns:a16="http://schemas.microsoft.com/office/drawing/2014/main" id="{5315D6CE-0259-78D2-52D7-CDCFCF709EBC}"/>
              </a:ext>
            </a:extLst>
          </p:cNvPr>
          <p:cNvSpPr txBox="1">
            <a:spLocks/>
          </p:cNvSpPr>
          <p:nvPr/>
        </p:nvSpPr>
        <p:spPr>
          <a:xfrm>
            <a:off x="838200" y="26757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IN" dirty="0">
                <a:latin typeface="Algerian" panose="04020705040A02060702" pitchFamily="82" charset="0"/>
              </a:rPr>
              <a:t>uses</a:t>
            </a:r>
          </a:p>
        </p:txBody>
      </p:sp>
    </p:spTree>
    <p:extLst>
      <p:ext uri="{BB962C8B-B14F-4D97-AF65-F5344CB8AC3E}">
        <p14:creationId xmlns:p14="http://schemas.microsoft.com/office/powerpoint/2010/main" val="2284669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E529C-B5A3-37AF-668E-2F0DB3035651}"/>
              </a:ext>
            </a:extLst>
          </p:cNvPr>
          <p:cNvSpPr>
            <a:spLocks noGrp="1"/>
          </p:cNvSpPr>
          <p:nvPr>
            <p:ph type="title"/>
          </p:nvPr>
        </p:nvSpPr>
        <p:spPr>
          <a:xfrm>
            <a:off x="838200" y="2766218"/>
            <a:ext cx="10515600" cy="1325563"/>
          </a:xfrm>
        </p:spPr>
        <p:txBody>
          <a:bodyPr>
            <a:normAutofit fontScale="90000"/>
          </a:bodyPr>
          <a:lstStyle/>
          <a:p>
            <a:pPr algn="ctr"/>
            <a:r>
              <a:rPr lang="en-IN" sz="9600" dirty="0">
                <a:latin typeface="Algerian" panose="04020705040A02060702" pitchFamily="82" charset="0"/>
              </a:rPr>
              <a:t>THANK YOU</a:t>
            </a:r>
          </a:p>
        </p:txBody>
      </p:sp>
    </p:spTree>
    <p:extLst>
      <p:ext uri="{BB962C8B-B14F-4D97-AF65-F5344CB8AC3E}">
        <p14:creationId xmlns:p14="http://schemas.microsoft.com/office/powerpoint/2010/main" val="1383273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327</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Algerian</vt:lpstr>
      <vt:lpstr>Arial</vt:lpstr>
      <vt:lpstr>Calibri</vt:lpstr>
      <vt:lpstr>Calibri Light</vt:lpstr>
      <vt:lpstr>Office Theme</vt:lpstr>
      <vt:lpstr>Wool fat</vt:lpstr>
      <vt:lpstr>description</vt:lpstr>
      <vt:lpstr>PowerPoint Presentation</vt:lpstr>
      <vt:lpstr>Chemical constituent</vt:lpstr>
      <vt:lpstr>Preparation</vt:lpstr>
      <vt:lpstr>Evaluation</vt:lpstr>
      <vt:lpstr>Storage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Chaulmoogra oil</dc:title>
  <dc:creator>sudhanshu sahu</dc:creator>
  <cp:lastModifiedBy>sudhanshu sahu</cp:lastModifiedBy>
  <cp:revision>34</cp:revision>
  <dcterms:created xsi:type="dcterms:W3CDTF">2022-06-04T02:59:16Z</dcterms:created>
  <dcterms:modified xsi:type="dcterms:W3CDTF">2022-06-04T03:36:00Z</dcterms:modified>
</cp:coreProperties>
</file>