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Bio-</a:t>
            </a:r>
            <a:r>
              <a:rPr lang="en-US" dirty="0" err="1" smtClean="0"/>
              <a:t>energetics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Submitted by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Pratima</a:t>
            </a:r>
            <a:r>
              <a:rPr lang="en-US" dirty="0" smtClean="0">
                <a:solidFill>
                  <a:schemeClr val="tx1"/>
                </a:solidFill>
              </a:rPr>
              <a:t> Katiyar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Date: 26/4/22 time: 10-11 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School of pharmaceutical sciences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thank 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9900"/>
          </a:solidFill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Concept of free energy</a:t>
            </a:r>
          </a:p>
          <a:p>
            <a:r>
              <a:rPr lang="en-US" dirty="0" err="1" smtClean="0"/>
              <a:t>Endergonic</a:t>
            </a:r>
            <a:r>
              <a:rPr lang="en-US" dirty="0" smtClean="0"/>
              <a:t> &amp; </a:t>
            </a:r>
            <a:r>
              <a:rPr lang="en-US" dirty="0" err="1" smtClean="0"/>
              <a:t>exergonic</a:t>
            </a:r>
            <a:r>
              <a:rPr lang="en-US" dirty="0" smtClean="0"/>
              <a:t> reaction</a:t>
            </a:r>
          </a:p>
          <a:p>
            <a:r>
              <a:rPr lang="en-US" dirty="0" smtClean="0"/>
              <a:t>Relationship between free </a:t>
            </a:r>
            <a:r>
              <a:rPr lang="en-US" dirty="0" err="1" smtClean="0"/>
              <a:t>energy,enthalpy</a:t>
            </a:r>
            <a:r>
              <a:rPr lang="en-US" dirty="0" smtClean="0"/>
              <a:t> and entropy</a:t>
            </a:r>
          </a:p>
          <a:p>
            <a:r>
              <a:rPr lang="en-US" dirty="0" err="1" smtClean="0"/>
              <a:t>Redox</a:t>
            </a:r>
            <a:r>
              <a:rPr lang="en-US" dirty="0" smtClean="0"/>
              <a:t> potential</a:t>
            </a:r>
          </a:p>
          <a:p>
            <a:r>
              <a:rPr lang="en-US" dirty="0" smtClean="0"/>
              <a:t>Energy rich compounds</a:t>
            </a:r>
          </a:p>
          <a:p>
            <a:r>
              <a:rPr lang="en-US" dirty="0" smtClean="0"/>
              <a:t>Significance of ATP &amp; C AMP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 </a:t>
            </a:r>
            <a:r>
              <a:rPr lang="en-US" dirty="0" err="1" smtClean="0"/>
              <a:t>energetics</a:t>
            </a:r>
            <a:r>
              <a:rPr lang="en-US" dirty="0" smtClean="0"/>
              <a:t> or biochemical </a:t>
            </a:r>
            <a:r>
              <a:rPr lang="en-US" dirty="0" err="1" smtClean="0"/>
              <a:t>thermodynemic</a:t>
            </a:r>
            <a:r>
              <a:rPr lang="en-US" dirty="0" smtClean="0"/>
              <a:t> deals with study of energy charges in biochemical reactions</a:t>
            </a:r>
          </a:p>
          <a:p>
            <a:r>
              <a:rPr lang="en-US" dirty="0" smtClean="0"/>
              <a:t> concerned with the </a:t>
            </a:r>
            <a:r>
              <a:rPr lang="en-US" dirty="0" err="1" smtClean="0"/>
              <a:t>intial</a:t>
            </a:r>
            <a:r>
              <a:rPr lang="en-US" dirty="0" smtClean="0"/>
              <a:t> and final state of energy component of reactants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Concept of free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Symbol- G</a:t>
            </a:r>
          </a:p>
          <a:p>
            <a:r>
              <a:rPr lang="en-US" dirty="0" smtClean="0"/>
              <a:t>The energy actually available to utilization as work is known as free energy.</a:t>
            </a:r>
          </a:p>
          <a:p>
            <a:r>
              <a:rPr lang="en-US" dirty="0" smtClean="0"/>
              <a:t>∆G means Change in free energy</a:t>
            </a:r>
          </a:p>
          <a:p>
            <a:r>
              <a:rPr lang="en-US" dirty="0" smtClean="0"/>
              <a:t>Negative ∆G</a:t>
            </a:r>
          </a:p>
          <a:p>
            <a:r>
              <a:rPr lang="en-US" dirty="0" smtClean="0"/>
              <a:t>Positive ∆G</a:t>
            </a:r>
          </a:p>
          <a:p>
            <a:r>
              <a:rPr lang="en-US" dirty="0" smtClean="0"/>
              <a:t>∆G become zero when reaction is at </a:t>
            </a:r>
            <a:r>
              <a:rPr lang="en-US" dirty="0" err="1" smtClean="0"/>
              <a:t>equllibrium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Endergonic</a:t>
            </a:r>
            <a:r>
              <a:rPr lang="en-US" dirty="0" smtClean="0"/>
              <a:t> &amp; </a:t>
            </a:r>
            <a:r>
              <a:rPr lang="en-US" dirty="0" err="1" smtClean="0"/>
              <a:t>exergonic</a:t>
            </a:r>
            <a:r>
              <a:rPr lang="en-US" dirty="0" smtClean="0"/>
              <a:t>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Endergonic</a:t>
            </a:r>
            <a:r>
              <a:rPr lang="en-US" dirty="0" smtClean="0"/>
              <a:t> reaction: is a chemical reaction where energy is absorbed. </a:t>
            </a:r>
          </a:p>
          <a:p>
            <a:r>
              <a:rPr lang="en-US" dirty="0" smtClean="0"/>
              <a:t>∆G = +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err="1" smtClean="0"/>
              <a:t>Exergonic</a:t>
            </a:r>
            <a:r>
              <a:rPr lang="en-US" dirty="0" smtClean="0"/>
              <a:t> reaction: is a chemical reaction where their release of free energy.</a:t>
            </a:r>
          </a:p>
          <a:p>
            <a:r>
              <a:rPr lang="en-US" dirty="0" smtClean="0"/>
              <a:t>∆G= -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Relationship between free </a:t>
            </a:r>
            <a:r>
              <a:rPr lang="en-US" dirty="0" err="1" smtClean="0"/>
              <a:t>energy,enthalpy</a:t>
            </a:r>
            <a:r>
              <a:rPr lang="en-US" dirty="0" smtClean="0"/>
              <a:t> and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Enthalpy ∆H : measure of change in heat content of the reactant compared to product.</a:t>
            </a:r>
          </a:p>
          <a:p>
            <a:r>
              <a:rPr lang="en-US" dirty="0" smtClean="0"/>
              <a:t>Entropy ∆ S : represent a change in the randomness or disorder of reactants and products.</a:t>
            </a:r>
          </a:p>
          <a:p>
            <a:endParaRPr lang="en-US" dirty="0" smtClean="0"/>
          </a:p>
          <a:p>
            <a:r>
              <a:rPr lang="en-US" dirty="0" smtClean="0"/>
              <a:t>∆G = ∆H – T. ∆ 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Redox</a:t>
            </a:r>
            <a:r>
              <a:rPr lang="en-US" dirty="0" smtClean="0"/>
              <a:t>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Symbol: E o</a:t>
            </a:r>
          </a:p>
          <a:p>
            <a:r>
              <a:rPr lang="en-US" dirty="0" smtClean="0"/>
              <a:t>Oxidation –Reduction potential or </a:t>
            </a:r>
            <a:r>
              <a:rPr lang="en-US" dirty="0" err="1" smtClean="0"/>
              <a:t>redox</a:t>
            </a:r>
            <a:r>
              <a:rPr lang="en-US" dirty="0" smtClean="0"/>
              <a:t> potential is a quantitative measure of the tendency of the </a:t>
            </a:r>
            <a:r>
              <a:rPr lang="en-US" dirty="0" err="1" smtClean="0"/>
              <a:t>redox</a:t>
            </a:r>
            <a:r>
              <a:rPr lang="en-US" dirty="0" smtClean="0"/>
              <a:t> pair to loss or gain electrons.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Energy rich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Some biological compounds are giving energy on hydrolysis.</a:t>
            </a:r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Based on releasing energy </a:t>
            </a:r>
          </a:p>
          <a:p>
            <a:r>
              <a:rPr lang="en-US" dirty="0" smtClean="0"/>
              <a:t>A) High energy compounds: librated at least 7 or more than 7 cal/mol upon hydrolysis. </a:t>
            </a:r>
          </a:p>
          <a:p>
            <a:r>
              <a:rPr lang="en-US" dirty="0" smtClean="0"/>
              <a:t>E.g. ATP, </a:t>
            </a:r>
            <a:r>
              <a:rPr lang="en-US" dirty="0" err="1" smtClean="0"/>
              <a:t>Acyl</a:t>
            </a:r>
            <a:r>
              <a:rPr lang="en-US" dirty="0" smtClean="0"/>
              <a:t> phosphate, </a:t>
            </a:r>
            <a:r>
              <a:rPr lang="en-US" dirty="0" err="1" smtClean="0"/>
              <a:t>thioesters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B) Low energy compounds: </a:t>
            </a:r>
            <a:r>
              <a:rPr lang="en-US" dirty="0" err="1" smtClean="0"/>
              <a:t>libreted</a:t>
            </a:r>
            <a:r>
              <a:rPr lang="en-US" dirty="0" smtClean="0"/>
              <a:t> than less then 7 cal/mol. E.g. ADP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Significance of ATP &amp; C 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ATP is energy currency of the all body reactions</a:t>
            </a:r>
          </a:p>
          <a:p>
            <a:endParaRPr lang="en-US" dirty="0" smtClean="0"/>
          </a:p>
          <a:p>
            <a:r>
              <a:rPr lang="en-US" dirty="0" smtClean="0"/>
              <a:t>Cyclic AMP is second messengers. And it is derivative of ATP.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321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Bio-energetics</vt:lpstr>
      <vt:lpstr>Content</vt:lpstr>
      <vt:lpstr>Introduction</vt:lpstr>
      <vt:lpstr>Concept of free energy</vt:lpstr>
      <vt:lpstr>Endergonic &amp; exergonic reaction</vt:lpstr>
      <vt:lpstr>Relationship between free energy,enthalpy and entropy</vt:lpstr>
      <vt:lpstr>Redox potential</vt:lpstr>
      <vt:lpstr>Energy rich compounds</vt:lpstr>
      <vt:lpstr>Significance of ATP &amp; C AMP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Bio-energetics</dc:title>
  <dc:creator>LENOVO</dc:creator>
  <cp:lastModifiedBy>LENOVO</cp:lastModifiedBy>
  <cp:revision>7</cp:revision>
  <dcterms:created xsi:type="dcterms:W3CDTF">2006-08-16T00:00:00Z</dcterms:created>
  <dcterms:modified xsi:type="dcterms:W3CDTF">2022-04-30T09:18:59Z</dcterms:modified>
</cp:coreProperties>
</file>