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 Practical Batch 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Exp- 4</a:t>
            </a:r>
          </a:p>
          <a:p>
            <a:r>
              <a:rPr lang="en-US" dirty="0" smtClean="0"/>
              <a:t>Date-29/4/22 7 time 10-1pm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Object: To perform qualitative analysis of synthetic urine sample and report abnormal constituents present in urine sample.</a:t>
            </a:r>
          </a:p>
          <a:p>
            <a:r>
              <a:rPr lang="en-US" dirty="0" smtClean="0"/>
              <a:t>Reference : </a:t>
            </a:r>
          </a:p>
          <a:p>
            <a:r>
              <a:rPr lang="en-US" dirty="0" smtClean="0"/>
              <a:t>Procedure:</a:t>
            </a:r>
          </a:p>
          <a:p>
            <a:r>
              <a:rPr lang="en-US" dirty="0" smtClean="0"/>
              <a:t>1. test for albumin</a:t>
            </a:r>
          </a:p>
          <a:p>
            <a:r>
              <a:rPr lang="en-US" dirty="0" smtClean="0"/>
              <a:t>2. test for glucose</a:t>
            </a:r>
          </a:p>
          <a:p>
            <a:r>
              <a:rPr lang="en-US" dirty="0" smtClean="0"/>
              <a:t>3. test for ketone bodies</a:t>
            </a:r>
          </a:p>
          <a:p>
            <a:r>
              <a:rPr lang="en-US" dirty="0" smtClean="0"/>
              <a:t>4. test for </a:t>
            </a:r>
            <a:r>
              <a:rPr lang="en-US" dirty="0" err="1" smtClean="0"/>
              <a:t>bilerubin</a:t>
            </a:r>
            <a:endParaRPr lang="en-US" dirty="0" smtClean="0"/>
          </a:p>
          <a:p>
            <a:r>
              <a:rPr lang="en-US" dirty="0" smtClean="0"/>
              <a:t>5. test for blood</a:t>
            </a:r>
          </a:p>
          <a:p>
            <a:r>
              <a:rPr lang="en-US" smtClean="0"/>
              <a:t>Result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61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Lab Practical Batch A</vt:lpstr>
      <vt:lpstr>Exp-5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Practical Batch A</dc:title>
  <dc:creator>LENOVO</dc:creator>
  <cp:lastModifiedBy>LENOVO</cp:lastModifiedBy>
  <cp:revision>3</cp:revision>
  <dcterms:created xsi:type="dcterms:W3CDTF">2006-08-16T00:00:00Z</dcterms:created>
  <dcterms:modified xsi:type="dcterms:W3CDTF">2022-04-30T05:51:07Z</dcterms:modified>
</cp:coreProperties>
</file>