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Biological Oxidation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Pratima</a:t>
            </a:r>
            <a:r>
              <a:rPr lang="en-US" dirty="0" smtClean="0"/>
              <a:t> Katiyar</a:t>
            </a:r>
          </a:p>
          <a:p>
            <a:r>
              <a:rPr lang="en-US" dirty="0" smtClean="0"/>
              <a:t>School of Pharmaceutical Sciences</a:t>
            </a:r>
          </a:p>
          <a:p>
            <a:r>
              <a:rPr lang="en-US" dirty="0" smtClean="0"/>
              <a:t>CSJMU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Oxidation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Defind</a:t>
            </a:r>
            <a:r>
              <a:rPr lang="en-US" dirty="0" smtClean="0"/>
              <a:t> as oxidation and reduction in biological</a:t>
            </a:r>
          </a:p>
          <a:p>
            <a:r>
              <a:rPr lang="en-US" dirty="0" smtClean="0"/>
              <a:t>Cell.</a:t>
            </a:r>
          </a:p>
          <a:p>
            <a:r>
              <a:rPr lang="en-US" dirty="0" smtClean="0"/>
              <a:t>Some biological </a:t>
            </a:r>
            <a:r>
              <a:rPr lang="en-US" dirty="0" err="1" smtClean="0"/>
              <a:t>redox</a:t>
            </a:r>
            <a:r>
              <a:rPr lang="en-US" dirty="0" smtClean="0"/>
              <a:t> pair are  involved for </a:t>
            </a:r>
            <a:r>
              <a:rPr lang="en-US" dirty="0" err="1" smtClean="0"/>
              <a:t>redox</a:t>
            </a:r>
            <a:r>
              <a:rPr lang="en-US" dirty="0" smtClean="0"/>
              <a:t> reactions.</a:t>
            </a:r>
          </a:p>
          <a:p>
            <a:r>
              <a:rPr lang="en-US" dirty="0" smtClean="0"/>
              <a:t>E.g. NADH+H/ NAD+, FMN/FMNH2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redox</a:t>
            </a:r>
            <a:r>
              <a:rPr lang="en-US" dirty="0" smtClean="0"/>
              <a:t> pair have its own electrode potential.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ETC Electron transport chain or Respiratory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complete </a:t>
            </a:r>
            <a:r>
              <a:rPr lang="en-US" dirty="0" smtClean="0"/>
              <a:t>metabolism of carbohydrates, protein &amp; fats , the reducing </a:t>
            </a:r>
            <a:r>
              <a:rPr lang="en-US" dirty="0" err="1" smtClean="0"/>
              <a:t>eqvivalants</a:t>
            </a:r>
            <a:r>
              <a:rPr lang="en-US" dirty="0" smtClean="0"/>
              <a:t> from various metabolic process are formed. E.g. NADPH+H and FADH2.</a:t>
            </a:r>
          </a:p>
          <a:p>
            <a:r>
              <a:rPr lang="en-US" dirty="0" smtClean="0"/>
              <a:t>The passage of electrons through etc is associated with loss of free energy.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energy is entrapped to production of ATP.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NADPH</a:t>
            </a:r>
            <a:r>
              <a:rPr lang="en-US" baseline="-25000" dirty="0" smtClean="0"/>
              <a:t> +H+</a:t>
            </a:r>
            <a:r>
              <a:rPr lang="en-US" dirty="0" smtClean="0"/>
              <a:t>  FADH2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924300" y="28575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91000" y="3581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91000" y="3581400"/>
            <a:ext cx="9906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ETC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114800" y="46482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429000" y="5257800"/>
            <a:ext cx="2209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905000" y="4876800"/>
            <a:ext cx="1371600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½ O2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867400" y="4876800"/>
            <a:ext cx="2057400" cy="762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5" name="Arc 14"/>
          <p:cNvSpPr/>
          <p:nvPr/>
        </p:nvSpPr>
        <p:spPr>
          <a:xfrm rot="11691927">
            <a:off x="4800600" y="4267200"/>
            <a:ext cx="609600" cy="6096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00600" y="4267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ADP + Pi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29200" y="4800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ETC- Structure, Component &amp;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Mitochondrial organization</a:t>
            </a:r>
          </a:p>
          <a:p>
            <a:r>
              <a:rPr lang="en-US" dirty="0" smtClean="0"/>
              <a:t>Outer membrane</a:t>
            </a:r>
          </a:p>
          <a:p>
            <a:r>
              <a:rPr lang="en-US" dirty="0" smtClean="0"/>
              <a:t>Inner membrane</a:t>
            </a:r>
          </a:p>
          <a:p>
            <a:r>
              <a:rPr lang="en-US" dirty="0" smtClean="0"/>
              <a:t>Inter-membrane space</a:t>
            </a:r>
          </a:p>
          <a:p>
            <a:r>
              <a:rPr lang="en-US" dirty="0" err="1" smtClean="0"/>
              <a:t>Criste</a:t>
            </a:r>
            <a:endParaRPr lang="en-US" dirty="0" smtClean="0"/>
          </a:p>
          <a:p>
            <a:r>
              <a:rPr lang="en-US" dirty="0" smtClean="0"/>
              <a:t>Matrix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Inner mitochondrial membrane disrupted</a:t>
            </a:r>
          </a:p>
          <a:p>
            <a:endParaRPr lang="en-US" dirty="0" smtClean="0"/>
          </a:p>
          <a:p>
            <a:r>
              <a:rPr lang="en-US" dirty="0" smtClean="0"/>
              <a:t>5 distinct respiratory/ enzyme complex I, II,III,IV,V </a:t>
            </a:r>
            <a:r>
              <a:rPr lang="en-US" dirty="0" err="1" smtClean="0"/>
              <a:t>th</a:t>
            </a:r>
            <a:r>
              <a:rPr lang="en-US" dirty="0" smtClean="0"/>
              <a:t> presented in ETC assembly.</a:t>
            </a:r>
          </a:p>
          <a:p>
            <a:endParaRPr lang="en-US" dirty="0" smtClean="0"/>
          </a:p>
          <a:p>
            <a:r>
              <a:rPr lang="en-US" dirty="0" smtClean="0"/>
              <a:t>These complex are carrier of electrons and V </a:t>
            </a:r>
            <a:r>
              <a:rPr lang="en-US" dirty="0" err="1" smtClean="0"/>
              <a:t>th</a:t>
            </a:r>
            <a:r>
              <a:rPr lang="en-US" dirty="0" smtClean="0"/>
              <a:t> is ATP synthesis center.</a:t>
            </a:r>
          </a:p>
          <a:p>
            <a:endParaRPr lang="en-US" dirty="0" smtClean="0"/>
          </a:p>
          <a:p>
            <a:r>
              <a:rPr lang="en-US" dirty="0" smtClean="0"/>
              <a:t>Enzyme complex and mobile carrier collectively involved in transport of electrons which ultimately combined with O2 to produce H2O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962400" y="20574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267200" y="33528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114800" y="45720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thank 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Biological Oxidation</vt:lpstr>
      <vt:lpstr>Biological Oxidation </vt:lpstr>
      <vt:lpstr>ETC Electron transport chain or Respiratory Chain</vt:lpstr>
      <vt:lpstr>Overview of ETC</vt:lpstr>
      <vt:lpstr>ETC- Structure, Component &amp; reactions</vt:lpstr>
      <vt:lpstr>Conti…….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Oxidation</dc:title>
  <dc:creator>LENOVO</dc:creator>
  <cp:lastModifiedBy>LENOVO</cp:lastModifiedBy>
  <cp:revision>8</cp:revision>
  <dcterms:created xsi:type="dcterms:W3CDTF">2006-08-16T00:00:00Z</dcterms:created>
  <dcterms:modified xsi:type="dcterms:W3CDTF">2022-04-30T05:07:26Z</dcterms:modified>
</cp:coreProperties>
</file>