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F7F9-1B63-494B-922F-44732C34D06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7803-D8D8-4D73-852C-48CC4E358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DISSOLUTION TESTING MODELS</a:t>
            </a:r>
          </a:p>
          <a:p>
            <a:pPr algn="ctr">
              <a:buFont typeface="Arial" charset="0"/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Kalpana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School of Pharmaceutical sciences,</a:t>
            </a:r>
          </a:p>
          <a:p>
            <a:pPr>
              <a:buFont typeface="Arial" charset="0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CSJMU</a:t>
            </a:r>
          </a:p>
          <a:p>
            <a:pPr>
              <a:buFont typeface="Arial" charset="0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(26/4/22)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RECIPROCATING HOLDER METHOD (APPARATUS 7)</a:t>
            </a:r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The assembly consists of a set of calibrated solution containers, a motor and drive assembly to reciprocate the system vertically.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Various type of sample holder are used.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Used for controlled-release formulation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8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800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Need for Dissolution study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Evaluation of bioavailability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 Development of more efficacious and therapeutically optimal dosage forms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 Minimizes uses of humans as test subjects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 Ensures quality of product 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 Correlation between  dissolution results  and bioavailability of product between batches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Product development , quality control and research and application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 Screening of formulations during product 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Official dissolution rate test apparatus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83"/>
                <a:gridCol w="1135117"/>
                <a:gridCol w="1639614"/>
                <a:gridCol w="2837793"/>
                <a:gridCol w="2837793"/>
              </a:tblGrid>
              <a:tr h="9231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App no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I.P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B.P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U.S.P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Drug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Paddle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Basket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Rotating basket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Tablets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Basket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Paddle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Paddle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Tablets , capsules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Flow through cell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Reciprocating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cylinder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Extended release formulation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Flow through cell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Low water soluble drug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Paddle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over disk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Transdermal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formulation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Rotating cylinder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Transdermal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formulation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9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Reciprocating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disk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Extended release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formulation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ROTATING BASKET APPARATUS (APPARATUS 1) 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First described by Pernarowski 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It is basically a closed-compartment, beaker type apparatus. 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It comprising of a cylindrical glass vessel with hemispherical bottom of one litre capacity partially immersed in a water bath. 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A cylindrical basket made of #22 mesh is located centrally in the vessel at a distance of 2 cm from the bottom and rotated by a variable speed motor through a shaft.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All metal parts like basket and shaft are made of stainless steel</a:t>
            </a:r>
            <a:r>
              <a:rPr lang="en-US" sz="3000" smtClean="0"/>
              <a:t>.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ROTATING PADDLE APPARATUS(APPARATUS 2)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First described by Levy and Hayes.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Here, basket is replaced with a paddle which acts as a stirrer.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 small, loose, wire helix may be attached to the dosage form that would otherwise float.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 position and alignment of the paddle are specified in the official books.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0"/>
            <a:ext cx="9144000" cy="1169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THE RECIPROCATING CYLINDER METHOD (APPARATUS 3)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This method adopts the USP disintegration “basket and rack” assembly for the dissolution test.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The disks are not used.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This method is less suitable for precise dissolution testing due to the amount of agitation and vibration involved.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Used for dissolution testing of controlled-release bead-type (pellet) formulation.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Set of cylindrical , flat bottomed glass vessels equipped with reciprocating cylinders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For testing extended release products and beads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Temp 37oC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Flow through cell method  (apparatus-4)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Reservoir of medium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Pump that forcing medium throgh the  cell holding test sample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Flow rate from 4-16 ml /min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For modified release dosage forms, containing active ingredients with limited solubility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Laminar flow by pulse less pump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Dissolution media may be fresh or recirculated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PADDLE OVER DISK METHOD (APPARATUS 5)</a:t>
            </a:r>
          </a:p>
          <a:p>
            <a:pPr eaLnBrk="1" hangingPunct="1">
              <a:buFont typeface="Arial" charset="0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Modification of Apparatus 2.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Here, stainless steel disk designed for holding transdermal system at the bottom of the vessel.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The disk/device should not , react with, or interfere with the specimen being tested.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The disk holds the system flat and is positioned such that the release surface is parallel with the bottom of the paddle blade.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CYLINDER METHOD (APPARATUS 6)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Same as apparatus 1,except to replace the basket and shaft with a S.S. cylinder stirring element.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Temperature - 32 ± 0.5°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The dosage unit is placed on the cylinder.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Distance between the inside bottom of the vessel and cylinder is maintained at 25 ± 2 mm.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Used for transdermal formulation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607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Need for Dissolution study</vt:lpstr>
      <vt:lpstr>Official dissolution rate test apparatus</vt:lpstr>
      <vt:lpstr>Slide 4</vt:lpstr>
      <vt:lpstr>Slide 5</vt:lpstr>
      <vt:lpstr>Slide 6</vt:lpstr>
      <vt:lpstr>Flow through cell method  (apparatus-4)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QUICK</dc:creator>
  <cp:lastModifiedBy>QUICK</cp:lastModifiedBy>
  <cp:revision>2</cp:revision>
  <dcterms:created xsi:type="dcterms:W3CDTF">2022-04-29T10:43:08Z</dcterms:created>
  <dcterms:modified xsi:type="dcterms:W3CDTF">2022-04-29T10:48:43Z</dcterms:modified>
</cp:coreProperties>
</file>